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6"/>
  </p:notesMasterIdLst>
  <p:sldIdLst>
    <p:sldId id="256" r:id="rId2"/>
    <p:sldId id="310" r:id="rId3"/>
    <p:sldId id="257" r:id="rId4"/>
    <p:sldId id="258" r:id="rId5"/>
    <p:sldId id="261" r:id="rId6"/>
    <p:sldId id="314" r:id="rId7"/>
    <p:sldId id="264" r:id="rId8"/>
    <p:sldId id="263" r:id="rId9"/>
    <p:sldId id="266" r:id="rId10"/>
    <p:sldId id="267" r:id="rId11"/>
    <p:sldId id="316" r:id="rId12"/>
    <p:sldId id="319" r:id="rId13"/>
    <p:sldId id="318" r:id="rId14"/>
    <p:sldId id="321" r:id="rId15"/>
    <p:sldId id="317" r:id="rId16"/>
    <p:sldId id="328" r:id="rId17"/>
    <p:sldId id="330" r:id="rId18"/>
    <p:sldId id="329" r:id="rId19"/>
    <p:sldId id="333" r:id="rId20"/>
    <p:sldId id="271" r:id="rId21"/>
    <p:sldId id="320" r:id="rId22"/>
    <p:sldId id="296" r:id="rId23"/>
    <p:sldId id="298" r:id="rId24"/>
    <p:sldId id="300" r:id="rId25"/>
    <p:sldId id="299" r:id="rId26"/>
    <p:sldId id="272" r:id="rId27"/>
    <p:sldId id="302" r:id="rId28"/>
    <p:sldId id="323" r:id="rId29"/>
    <p:sldId id="277" r:id="rId30"/>
    <p:sldId id="307" r:id="rId31"/>
    <p:sldId id="309" r:id="rId32"/>
    <p:sldId id="279" r:id="rId33"/>
    <p:sldId id="280" r:id="rId34"/>
    <p:sldId id="281" r:id="rId35"/>
    <p:sldId id="288" r:id="rId36"/>
    <p:sldId id="282" r:id="rId37"/>
    <p:sldId id="283" r:id="rId38"/>
    <p:sldId id="289" r:id="rId39"/>
    <p:sldId id="325" r:id="rId40"/>
    <p:sldId id="327" r:id="rId41"/>
    <p:sldId id="326" r:id="rId42"/>
    <p:sldId id="332" r:id="rId43"/>
    <p:sldId id="334" r:id="rId44"/>
    <p:sldId id="294" r:id="rId45"/>
    <p:sldId id="312" r:id="rId46"/>
    <p:sldId id="303" r:id="rId47"/>
    <p:sldId id="268" r:id="rId48"/>
    <p:sldId id="269" r:id="rId49"/>
    <p:sldId id="270" r:id="rId50"/>
    <p:sldId id="274" r:id="rId51"/>
    <p:sldId id="275" r:id="rId52"/>
    <p:sldId id="276" r:id="rId53"/>
    <p:sldId id="306" r:id="rId54"/>
    <p:sldId id="278" r:id="rId55"/>
  </p:sldIdLst>
  <p:sldSz cx="9144000" cy="6858000" type="screen4x3"/>
  <p:notesSz cx="6950075" cy="9236075"/>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883" autoAdjust="0"/>
    <p:restoredTop sz="73410" autoAdjust="0"/>
  </p:normalViewPr>
  <p:slideViewPr>
    <p:cSldViewPr snapToGrid="0">
      <p:cViewPr varScale="1">
        <p:scale>
          <a:sx n="85" d="100"/>
          <a:sy n="85" d="100"/>
        </p:scale>
        <p:origin x="1626" y="84"/>
      </p:cViewPr>
      <p:guideLst/>
    </p:cSldViewPr>
  </p:slideViewPr>
  <p:outlineViewPr>
    <p:cViewPr>
      <p:scale>
        <a:sx n="33" d="100"/>
        <a:sy n="33" d="100"/>
      </p:scale>
      <p:origin x="0" y="-23232"/>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85" d="100"/>
          <a:sy n="85" d="100"/>
        </p:scale>
        <p:origin x="3888" y="9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61"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acob e" userId="bb181289cd285efa" providerId="LiveId" clId="{7267C23A-219F-492D-AA29-3ED727580397}"/>
    <pc:docChg chg="undo redo custSel addSld delSld modSld sldOrd">
      <pc:chgData name="jacob e" userId="bb181289cd285efa" providerId="LiveId" clId="{7267C23A-219F-492D-AA29-3ED727580397}" dt="2018-06-15T01:36:41.057" v="2096" actId="5793"/>
      <pc:docMkLst>
        <pc:docMk/>
      </pc:docMkLst>
      <pc:sldChg chg="modSp">
        <pc:chgData name="jacob e" userId="bb181289cd285efa" providerId="LiveId" clId="{7267C23A-219F-492D-AA29-3ED727580397}" dt="2018-06-12T01:13:20.538" v="11" actId="242"/>
        <pc:sldMkLst>
          <pc:docMk/>
          <pc:sldMk cId="560428280" sldId="256"/>
        </pc:sldMkLst>
        <pc:spChg chg="mod">
          <ac:chgData name="jacob e" userId="bb181289cd285efa" providerId="LiveId" clId="{7267C23A-219F-492D-AA29-3ED727580397}" dt="2018-06-12T01:13:20.538" v="11" actId="242"/>
          <ac:spMkLst>
            <pc:docMk/>
            <pc:sldMk cId="560428280" sldId="256"/>
            <ac:spMk id="2" creationId="{6078BBAA-57D9-490B-B659-7DDD1921522B}"/>
          </ac:spMkLst>
        </pc:spChg>
        <pc:spChg chg="mod">
          <ac:chgData name="jacob e" userId="bb181289cd285efa" providerId="LiveId" clId="{7267C23A-219F-492D-AA29-3ED727580397}" dt="2018-06-12T01:12:43.658" v="10" actId="6549"/>
          <ac:spMkLst>
            <pc:docMk/>
            <pc:sldMk cId="560428280" sldId="256"/>
            <ac:spMk id="3" creationId="{A93E7B6A-A401-4F30-A679-D7CFE8788557}"/>
          </ac:spMkLst>
        </pc:spChg>
      </pc:sldChg>
      <pc:sldChg chg="addSp delSp modSp">
        <pc:chgData name="jacob e" userId="bb181289cd285efa" providerId="LiveId" clId="{7267C23A-219F-492D-AA29-3ED727580397}" dt="2018-06-14T19:58:47.674" v="985" actId="20577"/>
        <pc:sldMkLst>
          <pc:docMk/>
          <pc:sldMk cId="4045496003" sldId="257"/>
        </pc:sldMkLst>
        <pc:spChg chg="mod">
          <ac:chgData name="jacob e" userId="bb181289cd285efa" providerId="LiveId" clId="{7267C23A-219F-492D-AA29-3ED727580397}" dt="2018-06-12T20:38:07.219" v="964" actId="207"/>
          <ac:spMkLst>
            <pc:docMk/>
            <pc:sldMk cId="4045496003" sldId="257"/>
            <ac:spMk id="3" creationId="{4BC56823-B30F-4B9C-8F32-6BBB20860313}"/>
          </ac:spMkLst>
        </pc:spChg>
        <pc:spChg chg="del">
          <ac:chgData name="jacob e" userId="bb181289cd285efa" providerId="LiveId" clId="{7267C23A-219F-492D-AA29-3ED727580397}" dt="2018-06-12T01:16:46.059" v="12" actId="20577"/>
          <ac:spMkLst>
            <pc:docMk/>
            <pc:sldMk cId="4045496003" sldId="257"/>
            <ac:spMk id="4" creationId="{ED7A16EC-EA5A-46A6-910B-2F6DEBD37CAF}"/>
          </ac:spMkLst>
        </pc:spChg>
        <pc:spChg chg="del">
          <ac:chgData name="jacob e" userId="bb181289cd285efa" providerId="LiveId" clId="{7267C23A-219F-492D-AA29-3ED727580397}" dt="2018-06-12T01:18:07.146" v="13" actId="20577"/>
          <ac:spMkLst>
            <pc:docMk/>
            <pc:sldMk cId="4045496003" sldId="257"/>
            <ac:spMk id="5" creationId="{DE02D350-C0DD-4EA9-8851-4EF487918AFE}"/>
          </ac:spMkLst>
        </pc:spChg>
        <pc:spChg chg="del">
          <ac:chgData name="jacob e" userId="bb181289cd285efa" providerId="LiveId" clId="{7267C23A-219F-492D-AA29-3ED727580397}" dt="2018-06-12T01:18:07.146" v="13" actId="20577"/>
          <ac:spMkLst>
            <pc:docMk/>
            <pc:sldMk cId="4045496003" sldId="257"/>
            <ac:spMk id="7" creationId="{A911C34D-403C-4E9C-B4BE-0AD6EC3E4568}"/>
          </ac:spMkLst>
        </pc:spChg>
        <pc:spChg chg="add mod">
          <ac:chgData name="jacob e" userId="bb181289cd285efa" providerId="LiveId" clId="{7267C23A-219F-492D-AA29-3ED727580397}" dt="2018-06-14T19:58:47.674" v="985" actId="20577"/>
          <ac:spMkLst>
            <pc:docMk/>
            <pc:sldMk cId="4045496003" sldId="257"/>
            <ac:spMk id="10" creationId="{5249AB44-D9BE-4DBE-9354-BA4B4C8ED9BF}"/>
          </ac:spMkLst>
        </pc:spChg>
      </pc:sldChg>
      <pc:sldChg chg="addSp modSp">
        <pc:chgData name="jacob e" userId="bb181289cd285efa" providerId="LiveId" clId="{7267C23A-219F-492D-AA29-3ED727580397}" dt="2018-06-14T19:52:41.641" v="978" actId="20577"/>
        <pc:sldMkLst>
          <pc:docMk/>
          <pc:sldMk cId="3525932188" sldId="258"/>
        </pc:sldMkLst>
        <pc:spChg chg="add mod">
          <ac:chgData name="jacob e" userId="bb181289cd285efa" providerId="LiveId" clId="{7267C23A-219F-492D-AA29-3ED727580397}" dt="2018-06-14T19:52:41.641" v="978" actId="20577"/>
          <ac:spMkLst>
            <pc:docMk/>
            <pc:sldMk cId="3525932188" sldId="258"/>
            <ac:spMk id="7" creationId="{70BC9D71-C5D0-4CAB-ACCC-CDD9FFF82782}"/>
          </ac:spMkLst>
        </pc:spChg>
      </pc:sldChg>
      <pc:sldChg chg="addSp modSp">
        <pc:chgData name="jacob e" userId="bb181289cd285efa" providerId="LiveId" clId="{7267C23A-219F-492D-AA29-3ED727580397}" dt="2018-06-14T19:52:32.402" v="977" actId="20577"/>
        <pc:sldMkLst>
          <pc:docMk/>
          <pc:sldMk cId="2597559664" sldId="261"/>
        </pc:sldMkLst>
        <pc:spChg chg="add mod">
          <ac:chgData name="jacob e" userId="bb181289cd285efa" providerId="LiveId" clId="{7267C23A-219F-492D-AA29-3ED727580397}" dt="2018-06-14T19:52:32.402" v="977" actId="20577"/>
          <ac:spMkLst>
            <pc:docMk/>
            <pc:sldMk cId="2597559664" sldId="261"/>
            <ac:spMk id="8" creationId="{7F558808-77AA-4C90-9FD5-B1410DBDA0D5}"/>
          </ac:spMkLst>
        </pc:spChg>
      </pc:sldChg>
      <pc:sldChg chg="addSp delSp modSp modNotesTx">
        <pc:chgData name="jacob e" userId="bb181289cd285efa" providerId="LiveId" clId="{7267C23A-219F-492D-AA29-3ED727580397}" dt="2018-06-14T20:10:58.200" v="1135" actId="20577"/>
        <pc:sldMkLst>
          <pc:docMk/>
          <pc:sldMk cId="1526358113" sldId="263"/>
        </pc:sldMkLst>
        <pc:spChg chg="mod">
          <ac:chgData name="jacob e" userId="bb181289cd285efa" providerId="LiveId" clId="{7267C23A-219F-492D-AA29-3ED727580397}" dt="2018-06-12T02:17:53.249" v="641" actId="20577"/>
          <ac:spMkLst>
            <pc:docMk/>
            <pc:sldMk cId="1526358113" sldId="263"/>
            <ac:spMk id="2" creationId="{63A2F4AA-DDEB-4E92-BB7C-90896D290C1A}"/>
          </ac:spMkLst>
        </pc:spChg>
        <pc:spChg chg="mod">
          <ac:chgData name="jacob e" userId="bb181289cd285efa" providerId="LiveId" clId="{7267C23A-219F-492D-AA29-3ED727580397}" dt="2018-06-12T01:55:51.049" v="122" actId="20577"/>
          <ac:spMkLst>
            <pc:docMk/>
            <pc:sldMk cId="1526358113" sldId="263"/>
            <ac:spMk id="3" creationId="{28DE41A9-3158-481E-B9BD-F1EE3ABFC8AD}"/>
          </ac:spMkLst>
        </pc:spChg>
        <pc:picChg chg="del mod">
          <ac:chgData name="jacob e" userId="bb181289cd285efa" providerId="LiveId" clId="{7267C23A-219F-492D-AA29-3ED727580397}" dt="2018-06-12T01:54:57.091" v="74" actId="478"/>
          <ac:picMkLst>
            <pc:docMk/>
            <pc:sldMk cId="1526358113" sldId="263"/>
            <ac:picMk id="5" creationId="{0CC22C75-15EC-4C36-9873-1A64726493CB}"/>
          </ac:picMkLst>
        </pc:picChg>
        <pc:picChg chg="add del">
          <ac:chgData name="jacob e" userId="bb181289cd285efa" providerId="LiveId" clId="{7267C23A-219F-492D-AA29-3ED727580397}" dt="2018-06-12T01:54:54.438" v="73" actId="20577"/>
          <ac:picMkLst>
            <pc:docMk/>
            <pc:sldMk cId="1526358113" sldId="263"/>
            <ac:picMk id="7" creationId="{E1D65BEF-B838-4486-9927-05A2187A04CC}"/>
          </ac:picMkLst>
        </pc:picChg>
        <pc:picChg chg="add mod">
          <ac:chgData name="jacob e" userId="bb181289cd285efa" providerId="LiveId" clId="{7267C23A-219F-492D-AA29-3ED727580397}" dt="2018-06-12T01:55:04.565" v="77" actId="1076"/>
          <ac:picMkLst>
            <pc:docMk/>
            <pc:sldMk cId="1526358113" sldId="263"/>
            <ac:picMk id="8" creationId="{E522D781-76CA-483B-BCDF-C78AACA4CB34}"/>
          </ac:picMkLst>
        </pc:picChg>
      </pc:sldChg>
      <pc:sldChg chg="modSp modNotesTx">
        <pc:chgData name="jacob e" userId="bb181289cd285efa" providerId="LiveId" clId="{7267C23A-219F-492D-AA29-3ED727580397}" dt="2018-06-14T20:10:05.821" v="1096" actId="20577"/>
        <pc:sldMkLst>
          <pc:docMk/>
          <pc:sldMk cId="4221794406" sldId="264"/>
        </pc:sldMkLst>
        <pc:spChg chg="mod">
          <ac:chgData name="jacob e" userId="bb181289cd285efa" providerId="LiveId" clId="{7267C23A-219F-492D-AA29-3ED727580397}" dt="2018-06-12T02:17:57.162" v="643" actId="20577"/>
          <ac:spMkLst>
            <pc:docMk/>
            <pc:sldMk cId="4221794406" sldId="264"/>
            <ac:spMk id="2" creationId="{8157B012-5A72-499D-82D4-47826B6E1C38}"/>
          </ac:spMkLst>
        </pc:spChg>
      </pc:sldChg>
      <pc:sldChg chg="modSp">
        <pc:chgData name="jacob e" userId="bb181289cd285efa" providerId="LiveId" clId="{7267C23A-219F-492D-AA29-3ED727580397}" dt="2018-06-12T02:17:50.218" v="639" actId="20577"/>
        <pc:sldMkLst>
          <pc:docMk/>
          <pc:sldMk cId="1095643270" sldId="266"/>
        </pc:sldMkLst>
        <pc:spChg chg="mod">
          <ac:chgData name="jacob e" userId="bb181289cd285efa" providerId="LiveId" clId="{7267C23A-219F-492D-AA29-3ED727580397}" dt="2018-06-12T02:17:50.218" v="639" actId="20577"/>
          <ac:spMkLst>
            <pc:docMk/>
            <pc:sldMk cId="1095643270" sldId="266"/>
            <ac:spMk id="2" creationId="{431BDB69-252D-42D4-9241-27CF6B095CD8}"/>
          </ac:spMkLst>
        </pc:spChg>
        <pc:spChg chg="mod">
          <ac:chgData name="jacob e" userId="bb181289cd285efa" providerId="LiveId" clId="{7267C23A-219F-492D-AA29-3ED727580397}" dt="2018-06-12T01:57:12.036" v="159" actId="27636"/>
          <ac:spMkLst>
            <pc:docMk/>
            <pc:sldMk cId="1095643270" sldId="266"/>
            <ac:spMk id="3" creationId="{E9359D5E-52A6-4C43-B804-B3EFE87B855A}"/>
          </ac:spMkLst>
        </pc:spChg>
        <pc:picChg chg="mod">
          <ac:chgData name="jacob e" userId="bb181289cd285efa" providerId="LiveId" clId="{7267C23A-219F-492D-AA29-3ED727580397}" dt="2018-06-12T01:57:08.771" v="157" actId="1035"/>
          <ac:picMkLst>
            <pc:docMk/>
            <pc:sldMk cId="1095643270" sldId="266"/>
            <ac:picMk id="4" creationId="{C6EEBD88-DEDF-42B4-BA25-DC2F75FC766B}"/>
          </ac:picMkLst>
        </pc:picChg>
      </pc:sldChg>
      <pc:sldChg chg="modSp">
        <pc:chgData name="jacob e" userId="bb181289cd285efa" providerId="LiveId" clId="{7267C23A-219F-492D-AA29-3ED727580397}" dt="2018-06-12T01:57:23.963" v="167" actId="1035"/>
        <pc:sldMkLst>
          <pc:docMk/>
          <pc:sldMk cId="608580418" sldId="267"/>
        </pc:sldMkLst>
        <pc:picChg chg="mod">
          <ac:chgData name="jacob e" userId="bb181289cd285efa" providerId="LiveId" clId="{7267C23A-219F-492D-AA29-3ED727580397}" dt="2018-06-12T01:57:23.963" v="167" actId="1035"/>
          <ac:picMkLst>
            <pc:docMk/>
            <pc:sldMk cId="608580418" sldId="267"/>
            <ac:picMk id="4" creationId="{58B0E791-628E-42ED-A906-7D7C9A46A38F}"/>
          </ac:picMkLst>
        </pc:picChg>
      </pc:sldChg>
      <pc:sldChg chg="addSp modSp ord">
        <pc:chgData name="jacob e" userId="bb181289cd285efa" providerId="LiveId" clId="{7267C23A-219F-492D-AA29-3ED727580397}" dt="2018-06-15T00:46:06.967" v="1709" actId="5793"/>
        <pc:sldMkLst>
          <pc:docMk/>
          <pc:sldMk cId="1646085964" sldId="271"/>
        </pc:sldMkLst>
        <pc:spChg chg="mod">
          <ac:chgData name="jacob e" userId="bb181289cd285efa" providerId="LiveId" clId="{7267C23A-219F-492D-AA29-3ED727580397}" dt="2018-06-14T20:44:46.327" v="1391" actId="207"/>
          <ac:spMkLst>
            <pc:docMk/>
            <pc:sldMk cId="1646085964" sldId="271"/>
            <ac:spMk id="3" creationId="{4F4B483B-8D6D-47E5-9AD4-06F0EAAFFAAA}"/>
          </ac:spMkLst>
        </pc:spChg>
        <pc:spChg chg="add mod">
          <ac:chgData name="jacob e" userId="bb181289cd285efa" providerId="LiveId" clId="{7267C23A-219F-492D-AA29-3ED727580397}" dt="2018-06-14T21:12:17.336" v="1652" actId="20577"/>
          <ac:spMkLst>
            <pc:docMk/>
            <pc:sldMk cId="1646085964" sldId="271"/>
            <ac:spMk id="7" creationId="{0C54DA57-8F43-4A68-BC26-4C7662378F41}"/>
          </ac:spMkLst>
        </pc:spChg>
      </pc:sldChg>
      <pc:sldChg chg="addSp delSp modSp ord">
        <pc:chgData name="jacob e" userId="bb181289cd285efa" providerId="LiveId" clId="{7267C23A-219F-492D-AA29-3ED727580397}" dt="2018-06-14T20:53:37.487" v="1465" actId="5793"/>
        <pc:sldMkLst>
          <pc:docMk/>
          <pc:sldMk cId="4224701342" sldId="272"/>
        </pc:sldMkLst>
        <pc:spChg chg="mod">
          <ac:chgData name="jacob e" userId="bb181289cd285efa" providerId="LiveId" clId="{7267C23A-219F-492D-AA29-3ED727580397}" dt="2018-06-14T20:52:41.276" v="1444" actId="20577"/>
          <ac:spMkLst>
            <pc:docMk/>
            <pc:sldMk cId="4224701342" sldId="272"/>
            <ac:spMk id="2" creationId="{8A8B662E-C4F1-4643-BC0F-039489027771}"/>
          </ac:spMkLst>
        </pc:spChg>
        <pc:spChg chg="del">
          <ac:chgData name="jacob e" userId="bb181289cd285efa" providerId="LiveId" clId="{7267C23A-219F-492D-AA29-3ED727580397}" dt="2018-06-14T20:52:46.268" v="1445" actId="478"/>
          <ac:spMkLst>
            <pc:docMk/>
            <pc:sldMk cId="4224701342" sldId="272"/>
            <ac:spMk id="3" creationId="{48208230-0D96-48F8-BAF2-8032A4B4CE18}"/>
          </ac:spMkLst>
        </pc:spChg>
        <pc:spChg chg="add del mod">
          <ac:chgData name="jacob e" userId="bb181289cd285efa" providerId="LiveId" clId="{7267C23A-219F-492D-AA29-3ED727580397}" dt="2018-06-14T20:52:53.543" v="1446" actId="5793"/>
          <ac:spMkLst>
            <pc:docMk/>
            <pc:sldMk cId="4224701342" sldId="272"/>
            <ac:spMk id="7" creationId="{B409CB7A-561A-4279-A07C-D227E9EF28FA}"/>
          </ac:spMkLst>
        </pc:spChg>
        <pc:picChg chg="add mod">
          <ac:chgData name="jacob e" userId="bb181289cd285efa" providerId="LiveId" clId="{7267C23A-219F-492D-AA29-3ED727580397}" dt="2018-06-14T20:53:18.167" v="1462" actId="1037"/>
          <ac:picMkLst>
            <pc:docMk/>
            <pc:sldMk cId="4224701342" sldId="272"/>
            <ac:picMk id="9" creationId="{6FCDE534-6F25-4218-BD6E-86A00F22C503}"/>
          </ac:picMkLst>
        </pc:picChg>
        <pc:picChg chg="del">
          <ac:chgData name="jacob e" userId="bb181289cd285efa" providerId="LiveId" clId="{7267C23A-219F-492D-AA29-3ED727580397}" dt="2018-06-14T20:52:56.039" v="1447" actId="478"/>
          <ac:picMkLst>
            <pc:docMk/>
            <pc:sldMk cId="4224701342" sldId="272"/>
            <ac:picMk id="1026" creationId="{59B1BD8C-2534-4EAE-BDD2-098C7063CB5B}"/>
          </ac:picMkLst>
        </pc:picChg>
      </pc:sldChg>
      <pc:sldChg chg="add">
        <pc:chgData name="jacob e" userId="bb181289cd285efa" providerId="LiveId" clId="{7267C23A-219F-492D-AA29-3ED727580397}" dt="2018-06-15T00:49:02.687" v="1714" actId="5793"/>
        <pc:sldMkLst>
          <pc:docMk/>
          <pc:sldMk cId="191352046" sldId="274"/>
        </pc:sldMkLst>
      </pc:sldChg>
      <pc:sldChg chg="add">
        <pc:chgData name="jacob e" userId="bb181289cd285efa" providerId="LiveId" clId="{7267C23A-219F-492D-AA29-3ED727580397}" dt="2018-06-15T00:49:02.687" v="1714" actId="5793"/>
        <pc:sldMkLst>
          <pc:docMk/>
          <pc:sldMk cId="1488417984" sldId="275"/>
        </pc:sldMkLst>
      </pc:sldChg>
      <pc:sldChg chg="add">
        <pc:chgData name="jacob e" userId="bb181289cd285efa" providerId="LiveId" clId="{7267C23A-219F-492D-AA29-3ED727580397}" dt="2018-06-15T00:49:02.687" v="1714" actId="5793"/>
        <pc:sldMkLst>
          <pc:docMk/>
          <pc:sldMk cId="4098569938" sldId="276"/>
        </pc:sldMkLst>
      </pc:sldChg>
      <pc:sldChg chg="modSp">
        <pc:chgData name="jacob e" userId="bb181289cd285efa" providerId="LiveId" clId="{7267C23A-219F-492D-AA29-3ED727580397}" dt="2018-06-15T00:50:11.171" v="1720" actId="5793"/>
        <pc:sldMkLst>
          <pc:docMk/>
          <pc:sldMk cId="2417889089" sldId="277"/>
        </pc:sldMkLst>
        <pc:spChg chg="mod">
          <ac:chgData name="jacob e" userId="bb181289cd285efa" providerId="LiveId" clId="{7267C23A-219F-492D-AA29-3ED727580397}" dt="2018-06-15T00:50:11.171" v="1720" actId="5793"/>
          <ac:spMkLst>
            <pc:docMk/>
            <pc:sldMk cId="2417889089" sldId="277"/>
            <ac:spMk id="3" creationId="{C71126B0-C7EF-4764-8415-47C736275A6E}"/>
          </ac:spMkLst>
        </pc:spChg>
      </pc:sldChg>
      <pc:sldChg chg="add">
        <pc:chgData name="jacob e" userId="bb181289cd285efa" providerId="LiveId" clId="{7267C23A-219F-492D-AA29-3ED727580397}" dt="2018-06-15T00:57:45.506" v="1722" actId="5793"/>
        <pc:sldMkLst>
          <pc:docMk/>
          <pc:sldMk cId="3053139625" sldId="278"/>
        </pc:sldMkLst>
      </pc:sldChg>
      <pc:sldChg chg="modSp">
        <pc:chgData name="jacob e" userId="bb181289cd285efa" providerId="LiveId" clId="{7267C23A-219F-492D-AA29-3ED727580397}" dt="2018-06-15T01:10:26.667" v="1780" actId="207"/>
        <pc:sldMkLst>
          <pc:docMk/>
          <pc:sldMk cId="1706947302" sldId="281"/>
        </pc:sldMkLst>
        <pc:spChg chg="mod">
          <ac:chgData name="jacob e" userId="bb181289cd285efa" providerId="LiveId" clId="{7267C23A-219F-492D-AA29-3ED727580397}" dt="2018-06-15T01:10:26.667" v="1780" actId="207"/>
          <ac:spMkLst>
            <pc:docMk/>
            <pc:sldMk cId="1706947302" sldId="281"/>
            <ac:spMk id="3" creationId="{F930B27B-7321-481E-846A-9385D7D91551}"/>
          </ac:spMkLst>
        </pc:spChg>
      </pc:sldChg>
      <pc:sldChg chg="addSp modSp">
        <pc:chgData name="jacob e" userId="bb181289cd285efa" providerId="LiveId" clId="{7267C23A-219F-492D-AA29-3ED727580397}" dt="2018-06-15T01:08:15.640" v="1769" actId="20577"/>
        <pc:sldMkLst>
          <pc:docMk/>
          <pc:sldMk cId="2566230961" sldId="288"/>
        </pc:sldMkLst>
        <pc:spChg chg="add mod">
          <ac:chgData name="jacob e" userId="bb181289cd285efa" providerId="LiveId" clId="{7267C23A-219F-492D-AA29-3ED727580397}" dt="2018-06-15T01:08:15.640" v="1769" actId="20577"/>
          <ac:spMkLst>
            <pc:docMk/>
            <pc:sldMk cId="2566230961" sldId="288"/>
            <ac:spMk id="6" creationId="{760DA79C-230F-4FC1-BFC8-ED27118F856E}"/>
          </ac:spMkLst>
        </pc:spChg>
      </pc:sldChg>
      <pc:sldChg chg="addSp modSp">
        <pc:chgData name="jacob e" userId="bb181289cd285efa" providerId="LiveId" clId="{7267C23A-219F-492D-AA29-3ED727580397}" dt="2018-06-15T01:09:50.787" v="1778" actId="20577"/>
        <pc:sldMkLst>
          <pc:docMk/>
          <pc:sldMk cId="2674775245" sldId="289"/>
        </pc:sldMkLst>
        <pc:spChg chg="mod">
          <ac:chgData name="jacob e" userId="bb181289cd285efa" providerId="LiveId" clId="{7267C23A-219F-492D-AA29-3ED727580397}" dt="2018-06-15T01:06:57.184" v="1760" actId="207"/>
          <ac:spMkLst>
            <pc:docMk/>
            <pc:sldMk cId="2674775245" sldId="289"/>
            <ac:spMk id="3" creationId="{090706C5-2CC4-4212-AA07-12056E93D11F}"/>
          </ac:spMkLst>
        </pc:spChg>
        <pc:spChg chg="add mod">
          <ac:chgData name="jacob e" userId="bb181289cd285efa" providerId="LiveId" clId="{7267C23A-219F-492D-AA29-3ED727580397}" dt="2018-06-15T01:09:50.787" v="1778" actId="20577"/>
          <ac:spMkLst>
            <pc:docMk/>
            <pc:sldMk cId="2674775245" sldId="289"/>
            <ac:spMk id="6" creationId="{F21D5427-60C6-4FDE-9CD1-A68293C4A0BB}"/>
          </ac:spMkLst>
        </pc:spChg>
      </pc:sldChg>
      <pc:sldChg chg="modSp ord modNotesTx">
        <pc:chgData name="jacob e" userId="bb181289cd285efa" providerId="LiveId" clId="{7267C23A-219F-492D-AA29-3ED727580397}" dt="2018-06-14T21:15:40.355" v="1679" actId="5793"/>
        <pc:sldMkLst>
          <pc:docMk/>
          <pc:sldMk cId="1520638396" sldId="303"/>
        </pc:sldMkLst>
        <pc:spChg chg="mod">
          <ac:chgData name="jacob e" userId="bb181289cd285efa" providerId="LiveId" clId="{7267C23A-219F-492D-AA29-3ED727580397}" dt="2018-06-14T21:15:25.102" v="1678" actId="20577"/>
          <ac:spMkLst>
            <pc:docMk/>
            <pc:sldMk cId="1520638396" sldId="303"/>
            <ac:spMk id="2" creationId="{55DC12A9-FD44-4452-AA8B-BDE06C514E0A}"/>
          </ac:spMkLst>
        </pc:spChg>
      </pc:sldChg>
      <pc:sldChg chg="add">
        <pc:chgData name="jacob e" userId="bb181289cd285efa" providerId="LiveId" clId="{7267C23A-219F-492D-AA29-3ED727580397}" dt="2018-06-15T00:49:02.687" v="1714" actId="5793"/>
        <pc:sldMkLst>
          <pc:docMk/>
          <pc:sldMk cId="2213018855" sldId="306"/>
        </pc:sldMkLst>
      </pc:sldChg>
      <pc:sldChg chg="addSp modSp">
        <pc:chgData name="jacob e" userId="bb181289cd285efa" providerId="LiveId" clId="{7267C23A-219F-492D-AA29-3ED727580397}" dt="2018-06-12T01:20:35.275" v="54" actId="1076"/>
        <pc:sldMkLst>
          <pc:docMk/>
          <pc:sldMk cId="1904556797" sldId="310"/>
        </pc:sldMkLst>
        <pc:spChg chg="add mod">
          <ac:chgData name="jacob e" userId="bb181289cd285efa" providerId="LiveId" clId="{7267C23A-219F-492D-AA29-3ED727580397}" dt="2018-06-12T01:20:35.275" v="54" actId="1076"/>
          <ac:spMkLst>
            <pc:docMk/>
            <pc:sldMk cId="1904556797" sldId="310"/>
            <ac:spMk id="5" creationId="{8C195D2C-C435-442F-AEA5-905A3CCD02A8}"/>
          </ac:spMkLst>
        </pc:spChg>
      </pc:sldChg>
      <pc:sldChg chg="modSp modNotesTx">
        <pc:chgData name="jacob e" userId="bb181289cd285efa" providerId="LiveId" clId="{7267C23A-219F-492D-AA29-3ED727580397}" dt="2018-06-14T20:07:58.630" v="1027" actId="1035"/>
        <pc:sldMkLst>
          <pc:docMk/>
          <pc:sldMk cId="730282312" sldId="314"/>
        </pc:sldMkLst>
        <pc:picChg chg="mod">
          <ac:chgData name="jacob e" userId="bb181289cd285efa" providerId="LiveId" clId="{7267C23A-219F-492D-AA29-3ED727580397}" dt="2018-06-14T20:07:58.630" v="1027" actId="1035"/>
          <ac:picMkLst>
            <pc:docMk/>
            <pc:sldMk cId="730282312" sldId="314"/>
            <ac:picMk id="7" creationId="{8F1215DC-1743-4EDC-838B-EC7A925E700E}"/>
          </ac:picMkLst>
        </pc:picChg>
      </pc:sldChg>
      <pc:sldChg chg="addSp delSp modSp add modNotesTx">
        <pc:chgData name="jacob e" userId="bb181289cd285efa" providerId="LiveId" clId="{7267C23A-219F-492D-AA29-3ED727580397}" dt="2018-06-14T20:12:54.245" v="1260" actId="20577"/>
        <pc:sldMkLst>
          <pc:docMk/>
          <pc:sldMk cId="3424671511" sldId="316"/>
        </pc:sldMkLst>
        <pc:spChg chg="del mod">
          <ac:chgData name="jacob e" userId="bb181289cd285efa" providerId="LiveId" clId="{7267C23A-219F-492D-AA29-3ED727580397}" dt="2018-06-12T02:33:20.332" v="660" actId="20577"/>
          <ac:spMkLst>
            <pc:docMk/>
            <pc:sldMk cId="3424671511" sldId="316"/>
            <ac:spMk id="2" creationId="{BB10B924-ABF5-4D4A-A7B1-345910968909}"/>
          </ac:spMkLst>
        </pc:spChg>
        <pc:spChg chg="mod">
          <ac:chgData name="jacob e" userId="bb181289cd285efa" providerId="LiveId" clId="{7267C23A-219F-492D-AA29-3ED727580397}" dt="2018-06-12T20:26:27.176" v="806" actId="20577"/>
          <ac:spMkLst>
            <pc:docMk/>
            <pc:sldMk cId="3424671511" sldId="316"/>
            <ac:spMk id="3" creationId="{DE63E244-BB8D-4630-BFE0-7513DF3E09D0}"/>
          </ac:spMkLst>
        </pc:spChg>
        <pc:spChg chg="add mod">
          <ac:chgData name="jacob e" userId="bb181289cd285efa" providerId="LiveId" clId="{7267C23A-219F-492D-AA29-3ED727580397}" dt="2018-06-12T20:28:34.083" v="831" actId="20577"/>
          <ac:spMkLst>
            <pc:docMk/>
            <pc:sldMk cId="3424671511" sldId="316"/>
            <ac:spMk id="6" creationId="{FA16B1D3-2575-4072-A0F5-801CD7C0CF30}"/>
          </ac:spMkLst>
        </pc:spChg>
        <pc:picChg chg="add del mod">
          <ac:chgData name="jacob e" userId="bb181289cd285efa" providerId="LiveId" clId="{7267C23A-219F-492D-AA29-3ED727580397}" dt="2018-06-12T20:27:31.897" v="809" actId="478"/>
          <ac:picMkLst>
            <pc:docMk/>
            <pc:sldMk cId="3424671511" sldId="316"/>
            <ac:picMk id="7" creationId="{4848C13D-DB28-4B63-8527-E1DEE32EAF7F}"/>
          </ac:picMkLst>
        </pc:picChg>
        <pc:picChg chg="add del">
          <ac:chgData name="jacob e" userId="bb181289cd285efa" providerId="LiveId" clId="{7267C23A-219F-492D-AA29-3ED727580397}" dt="2018-06-12T20:27:29.702" v="808" actId="20577"/>
          <ac:picMkLst>
            <pc:docMk/>
            <pc:sldMk cId="3424671511" sldId="316"/>
            <ac:picMk id="8" creationId="{59F1C02A-0598-4CE4-AE9A-B0318366C691}"/>
          </ac:picMkLst>
        </pc:picChg>
        <pc:picChg chg="add mod">
          <ac:chgData name="jacob e" userId="bb181289cd285efa" providerId="LiveId" clId="{7267C23A-219F-492D-AA29-3ED727580397}" dt="2018-06-12T20:27:39.582" v="812" actId="1076"/>
          <ac:picMkLst>
            <pc:docMk/>
            <pc:sldMk cId="3424671511" sldId="316"/>
            <ac:picMk id="9" creationId="{93D23128-700A-47C1-9397-550B74C4CF68}"/>
          </ac:picMkLst>
        </pc:picChg>
        <pc:picChg chg="add del mod">
          <ac:chgData name="jacob e" userId="bb181289cd285efa" providerId="LiveId" clId="{7267C23A-219F-492D-AA29-3ED727580397}" dt="2018-06-12T03:06:20.047" v="764" actId="478"/>
          <ac:picMkLst>
            <pc:docMk/>
            <pc:sldMk cId="3424671511" sldId="316"/>
            <ac:picMk id="2050" creationId="{9EB6DC2B-B80B-47EB-BBFE-5F3905326EE5}"/>
          </ac:picMkLst>
        </pc:picChg>
      </pc:sldChg>
      <pc:sldChg chg="addSp delSp modSp add ord">
        <pc:chgData name="jacob e" userId="bb181289cd285efa" providerId="LiveId" clId="{7267C23A-219F-492D-AA29-3ED727580397}" dt="2018-06-14T21:16:50.774" v="1685" actId="404"/>
        <pc:sldMkLst>
          <pc:docMk/>
          <pc:sldMk cId="3640865282" sldId="317"/>
        </pc:sldMkLst>
        <pc:spChg chg="add del">
          <ac:chgData name="jacob e" userId="bb181289cd285efa" providerId="LiveId" clId="{7267C23A-219F-492D-AA29-3ED727580397}" dt="2018-06-12T20:32:19.693" v="843" actId="404"/>
          <ac:spMkLst>
            <pc:docMk/>
            <pc:sldMk cId="3640865282" sldId="317"/>
            <ac:spMk id="3" creationId="{DE63E244-BB8D-4630-BFE0-7513DF3E09D0}"/>
          </ac:spMkLst>
        </pc:spChg>
        <pc:spChg chg="mod">
          <ac:chgData name="jacob e" userId="bb181289cd285efa" providerId="LiveId" clId="{7267C23A-219F-492D-AA29-3ED727580397}" dt="2018-06-14T21:16:50.774" v="1685" actId="404"/>
          <ac:spMkLst>
            <pc:docMk/>
            <pc:sldMk cId="3640865282" sldId="317"/>
            <ac:spMk id="6" creationId="{FA16B1D3-2575-4072-A0F5-801CD7C0CF30}"/>
          </ac:spMkLst>
        </pc:spChg>
        <pc:spChg chg="add del mod">
          <ac:chgData name="jacob e" userId="bb181289cd285efa" providerId="LiveId" clId="{7267C23A-219F-492D-AA29-3ED727580397}" dt="2018-06-14T20:30:55.464" v="1371" actId="404"/>
          <ac:spMkLst>
            <pc:docMk/>
            <pc:sldMk cId="3640865282" sldId="317"/>
            <ac:spMk id="12" creationId="{88B7023A-9C7B-4F85-A478-0AE66B455445}"/>
          </ac:spMkLst>
        </pc:spChg>
        <pc:picChg chg="add del mod">
          <ac:chgData name="jacob e" userId="bb181289cd285efa" providerId="LiveId" clId="{7267C23A-219F-492D-AA29-3ED727580397}" dt="2018-06-12T20:31:56.182" v="842" actId="404"/>
          <ac:picMkLst>
            <pc:docMk/>
            <pc:sldMk cId="3640865282" sldId="317"/>
            <ac:picMk id="7" creationId="{24E8D3FD-CFFF-45CB-8FF6-0BD10DA136B9}"/>
          </ac:picMkLst>
        </pc:picChg>
        <pc:picChg chg="add del mod">
          <ac:chgData name="jacob e" userId="bb181289cd285efa" providerId="LiveId" clId="{7267C23A-219F-492D-AA29-3ED727580397}" dt="2018-06-14T20:30:37.109" v="1370" actId="478"/>
          <ac:picMkLst>
            <pc:docMk/>
            <pc:sldMk cId="3640865282" sldId="317"/>
            <ac:picMk id="8" creationId="{30BE5747-6089-4E06-8414-7D9513217B89}"/>
          </ac:picMkLst>
        </pc:picChg>
        <pc:picChg chg="add del mod">
          <ac:chgData name="jacob e" userId="bb181289cd285efa" providerId="LiveId" clId="{7267C23A-219F-492D-AA29-3ED727580397}" dt="2018-06-14T20:29:49.784" v="1362" actId="478"/>
          <ac:picMkLst>
            <pc:docMk/>
            <pc:sldMk cId="3640865282" sldId="317"/>
            <ac:picMk id="9" creationId="{E24885C6-9ECA-4DF1-B2E3-11D0F6B609A9}"/>
          </ac:picMkLst>
        </pc:picChg>
        <pc:picChg chg="add mod">
          <ac:chgData name="jacob e" userId="bb181289cd285efa" providerId="LiveId" clId="{7267C23A-219F-492D-AA29-3ED727580397}" dt="2018-06-14T20:30:29.933" v="1369" actId="1076"/>
          <ac:picMkLst>
            <pc:docMk/>
            <pc:sldMk cId="3640865282" sldId="317"/>
            <ac:picMk id="10" creationId="{BE1D7F9C-A47E-46F0-9D84-6DF90CF6258B}"/>
          </ac:picMkLst>
        </pc:picChg>
        <pc:picChg chg="add mod">
          <ac:chgData name="jacob e" userId="bb181289cd285efa" providerId="LiveId" clId="{7267C23A-219F-492D-AA29-3ED727580397}" dt="2018-06-14T20:30:59.390" v="1372" actId="1076"/>
          <ac:picMkLst>
            <pc:docMk/>
            <pc:sldMk cId="3640865282" sldId="317"/>
            <ac:picMk id="13" creationId="{B5925AD0-D2D6-4D31-982D-4BBC3F40C3D6}"/>
          </ac:picMkLst>
        </pc:picChg>
      </pc:sldChg>
      <pc:sldChg chg="addSp delSp modSp add ord">
        <pc:chgData name="jacob e" userId="bb181289cd285efa" providerId="LiveId" clId="{7267C23A-219F-492D-AA29-3ED727580397}" dt="2018-06-14T21:05:08.825" v="1645" actId="20577"/>
        <pc:sldMkLst>
          <pc:docMk/>
          <pc:sldMk cId="2421809353" sldId="318"/>
        </pc:sldMkLst>
        <pc:spChg chg="del mod">
          <ac:chgData name="jacob e" userId="bb181289cd285efa" providerId="LiveId" clId="{7267C23A-219F-492D-AA29-3ED727580397}" dt="2018-06-12T20:30:46.773" v="836" actId="20577"/>
          <ac:spMkLst>
            <pc:docMk/>
            <pc:sldMk cId="2421809353" sldId="318"/>
            <ac:spMk id="3" creationId="{DE63E244-BB8D-4630-BFE0-7513DF3E09D0}"/>
          </ac:spMkLst>
        </pc:spChg>
        <pc:spChg chg="mod">
          <ac:chgData name="jacob e" userId="bb181289cd285efa" providerId="LiveId" clId="{7267C23A-219F-492D-AA29-3ED727580397}" dt="2018-06-14T21:05:08.825" v="1645" actId="20577"/>
          <ac:spMkLst>
            <pc:docMk/>
            <pc:sldMk cId="2421809353" sldId="318"/>
            <ac:spMk id="6" creationId="{FA16B1D3-2575-4072-A0F5-801CD7C0CF30}"/>
          </ac:spMkLst>
        </pc:spChg>
        <pc:picChg chg="add mod">
          <ac:chgData name="jacob e" userId="bb181289cd285efa" providerId="LiveId" clId="{7267C23A-219F-492D-AA29-3ED727580397}" dt="2018-06-14T21:03:51.741" v="1619" actId="1076"/>
          <ac:picMkLst>
            <pc:docMk/>
            <pc:sldMk cId="2421809353" sldId="318"/>
            <ac:picMk id="2" creationId="{51A4689C-F13A-4D4A-8C30-85F4B3459334}"/>
          </ac:picMkLst>
        </pc:picChg>
        <pc:picChg chg="add del mod ord">
          <ac:chgData name="jacob e" userId="bb181289cd285efa" providerId="LiveId" clId="{7267C23A-219F-492D-AA29-3ED727580397}" dt="2018-06-14T21:04:03.655" v="1621" actId="478"/>
          <ac:picMkLst>
            <pc:docMk/>
            <pc:sldMk cId="2421809353" sldId="318"/>
            <ac:picMk id="8" creationId="{E83C77F1-9303-42C3-A931-1AEC3E9818D7}"/>
          </ac:picMkLst>
        </pc:picChg>
        <pc:picChg chg="add del mod">
          <ac:chgData name="jacob e" userId="bb181289cd285efa" providerId="LiveId" clId="{7267C23A-219F-492D-AA29-3ED727580397}" dt="2018-06-12T20:30:40.348" v="835" actId="478"/>
          <ac:picMkLst>
            <pc:docMk/>
            <pc:sldMk cId="2421809353" sldId="318"/>
            <ac:picMk id="1026" creationId="{36AFE7C8-1617-4ABE-B879-453C26CBC4A4}"/>
          </ac:picMkLst>
        </pc:picChg>
        <pc:picChg chg="add del mod">
          <ac:chgData name="jacob e" userId="bb181289cd285efa" providerId="LiveId" clId="{7267C23A-219F-492D-AA29-3ED727580397}" dt="2018-06-14T21:00:37.691" v="1565" actId="478"/>
          <ac:picMkLst>
            <pc:docMk/>
            <pc:sldMk cId="2421809353" sldId="318"/>
            <ac:picMk id="1028" creationId="{D3C497BE-6497-4E9D-BBD2-4261876FA935}"/>
          </ac:picMkLst>
        </pc:picChg>
      </pc:sldChg>
      <pc:sldChg chg="addSp delSp modSp add ord">
        <pc:chgData name="jacob e" userId="bb181289cd285efa" providerId="LiveId" clId="{7267C23A-219F-492D-AA29-3ED727580397}" dt="2018-06-15T00:44:35.087" v="1707" actId="14100"/>
        <pc:sldMkLst>
          <pc:docMk/>
          <pc:sldMk cId="84277654" sldId="319"/>
        </pc:sldMkLst>
        <pc:spChg chg="mod">
          <ac:chgData name="jacob e" userId="bb181289cd285efa" providerId="LiveId" clId="{7267C23A-219F-492D-AA29-3ED727580397}" dt="2018-06-14T21:17:48.712" v="1691" actId="404"/>
          <ac:spMkLst>
            <pc:docMk/>
            <pc:sldMk cId="84277654" sldId="319"/>
            <ac:spMk id="6" creationId="{FA16B1D3-2575-4072-A0F5-801CD7C0CF30}"/>
          </ac:spMkLst>
        </pc:spChg>
        <pc:spChg chg="add del mod">
          <ac:chgData name="jacob e" userId="bb181289cd285efa" providerId="LiveId" clId="{7267C23A-219F-492D-AA29-3ED727580397}" dt="2018-06-14T20:15:06.944" v="1266" actId="14100"/>
          <ac:spMkLst>
            <pc:docMk/>
            <pc:sldMk cId="84277654" sldId="319"/>
            <ac:spMk id="7" creationId="{33BBA83C-9E41-49CD-A973-C33CF23EFDAC}"/>
          </ac:spMkLst>
        </pc:spChg>
        <pc:spChg chg="add del">
          <ac:chgData name="jacob e" userId="bb181289cd285efa" providerId="LiveId" clId="{7267C23A-219F-492D-AA29-3ED727580397}" dt="2018-06-14T20:15:26.341" v="1269" actId="14100"/>
          <ac:spMkLst>
            <pc:docMk/>
            <pc:sldMk cId="84277654" sldId="319"/>
            <ac:spMk id="8" creationId="{5AEF0578-24E3-4637-B6E0-5C8585A71FEE}"/>
          </ac:spMkLst>
        </pc:spChg>
        <pc:spChg chg="add del">
          <ac:chgData name="jacob e" userId="bb181289cd285efa" providerId="LiveId" clId="{7267C23A-219F-492D-AA29-3ED727580397}" dt="2018-06-14T20:15:32.599" v="1273" actId="14100"/>
          <ac:spMkLst>
            <pc:docMk/>
            <pc:sldMk cId="84277654" sldId="319"/>
            <ac:spMk id="10" creationId="{21F48FC0-12BF-4717-A445-358F3692301A}"/>
          </ac:spMkLst>
        </pc:spChg>
        <pc:spChg chg="add del mod">
          <ac:chgData name="jacob e" userId="bb181289cd285efa" providerId="LiveId" clId="{7267C23A-219F-492D-AA29-3ED727580397}" dt="2018-06-14T20:15:54.442" v="1279" actId="14100"/>
          <ac:spMkLst>
            <pc:docMk/>
            <pc:sldMk cId="84277654" sldId="319"/>
            <ac:spMk id="11" creationId="{CD37DB82-49DD-455C-92A9-DD2F0E61B715}"/>
          </ac:spMkLst>
        </pc:spChg>
        <pc:spChg chg="add del mod">
          <ac:chgData name="jacob e" userId="bb181289cd285efa" providerId="LiveId" clId="{7267C23A-219F-492D-AA29-3ED727580397}" dt="2018-06-14T20:17:48.204" v="1293" actId="14100"/>
          <ac:spMkLst>
            <pc:docMk/>
            <pc:sldMk cId="84277654" sldId="319"/>
            <ac:spMk id="14" creationId="{30AFBA59-38BA-466C-BB2F-FD2A62A50F9A}"/>
          </ac:spMkLst>
        </pc:spChg>
        <pc:spChg chg="add del mod">
          <ac:chgData name="jacob e" userId="bb181289cd285efa" providerId="LiveId" clId="{7267C23A-219F-492D-AA29-3ED727580397}" dt="2018-06-14T20:42:26.753" v="1381" actId="478"/>
          <ac:spMkLst>
            <pc:docMk/>
            <pc:sldMk cId="84277654" sldId="319"/>
            <ac:spMk id="19" creationId="{C6B7B86A-2A4C-42D7-B7DA-70227C34A841}"/>
          </ac:spMkLst>
        </pc:spChg>
        <pc:spChg chg="add del mod">
          <ac:chgData name="jacob e" userId="bb181289cd285efa" providerId="LiveId" clId="{7267C23A-219F-492D-AA29-3ED727580397}" dt="2018-06-15T00:44:19.713" v="1703" actId="14100"/>
          <ac:spMkLst>
            <pc:docMk/>
            <pc:sldMk cId="84277654" sldId="319"/>
            <ac:spMk id="22" creationId="{32932773-8936-4606-90DC-00407773BFA4}"/>
          </ac:spMkLst>
        </pc:spChg>
        <pc:picChg chg="del">
          <ac:chgData name="jacob e" userId="bb181289cd285efa" providerId="LiveId" clId="{7267C23A-219F-492D-AA29-3ED727580397}" dt="2018-06-12T20:33:12.710" v="872" actId="478"/>
          <ac:picMkLst>
            <pc:docMk/>
            <pc:sldMk cId="84277654" sldId="319"/>
            <ac:picMk id="2" creationId="{51A4689C-F13A-4D4A-8C30-85F4B3459334}"/>
          </ac:picMkLst>
        </pc:picChg>
        <pc:picChg chg="add del mod">
          <ac:chgData name="jacob e" userId="bb181289cd285efa" providerId="LiveId" clId="{7267C23A-219F-492D-AA29-3ED727580397}" dt="2018-06-14T20:17:27.994" v="1282" actId="478"/>
          <ac:picMkLst>
            <pc:docMk/>
            <pc:sldMk cId="84277654" sldId="319"/>
            <ac:picMk id="9" creationId="{E186FA98-2A9B-40CA-B4E3-67DE7467BEF6}"/>
          </ac:picMkLst>
        </pc:picChg>
        <pc:picChg chg="add del mod">
          <ac:chgData name="jacob e" userId="bb181289cd285efa" providerId="LiveId" clId="{7267C23A-219F-492D-AA29-3ED727580397}" dt="2018-06-14T20:25:06.047" v="1340" actId="478"/>
          <ac:picMkLst>
            <pc:docMk/>
            <pc:sldMk cId="84277654" sldId="319"/>
            <ac:picMk id="12" creationId="{580EECAB-E26D-4EC8-BEA5-5CE2235E2F6B}"/>
          </ac:picMkLst>
        </pc:picChg>
        <pc:picChg chg="add del mod">
          <ac:chgData name="jacob e" userId="bb181289cd285efa" providerId="LiveId" clId="{7267C23A-219F-492D-AA29-3ED727580397}" dt="2018-06-14T20:17:46.220" v="1292" actId="14100"/>
          <ac:picMkLst>
            <pc:docMk/>
            <pc:sldMk cId="84277654" sldId="319"/>
            <ac:picMk id="15" creationId="{5ACAC356-B15A-4A14-A999-6CCBC85DD6AD}"/>
          </ac:picMkLst>
        </pc:picChg>
        <pc:picChg chg="add del mod ord">
          <ac:chgData name="jacob e" userId="bb181289cd285efa" providerId="LiveId" clId="{7267C23A-219F-492D-AA29-3ED727580397}" dt="2018-06-15T00:44:01.671" v="1702" actId="478"/>
          <ac:picMkLst>
            <pc:docMk/>
            <pc:sldMk cId="84277654" sldId="319"/>
            <ac:picMk id="16" creationId="{AA9EB400-DCD9-410E-9111-A68761051D05}"/>
          </ac:picMkLst>
        </pc:picChg>
        <pc:picChg chg="add mod">
          <ac:chgData name="jacob e" userId="bb181289cd285efa" providerId="LiveId" clId="{7267C23A-219F-492D-AA29-3ED727580397}" dt="2018-06-14T20:25:14.549" v="1342" actId="1076"/>
          <ac:picMkLst>
            <pc:docMk/>
            <pc:sldMk cId="84277654" sldId="319"/>
            <ac:picMk id="17" creationId="{C4BACFA2-66E3-4306-A5E9-E1B18AFFC586}"/>
          </ac:picMkLst>
        </pc:picChg>
        <pc:picChg chg="add mod">
          <ac:chgData name="jacob e" userId="bb181289cd285efa" providerId="LiveId" clId="{7267C23A-219F-492D-AA29-3ED727580397}" dt="2018-06-14T20:43:16.049" v="1388" actId="1076"/>
          <ac:picMkLst>
            <pc:docMk/>
            <pc:sldMk cId="84277654" sldId="319"/>
            <ac:picMk id="20" creationId="{728B6A2C-F6C2-4EA3-9732-517CCDE5232F}"/>
          </ac:picMkLst>
        </pc:picChg>
        <pc:picChg chg="add del mod">
          <ac:chgData name="jacob e" userId="bb181289cd285efa" providerId="LiveId" clId="{7267C23A-219F-492D-AA29-3ED727580397}" dt="2018-06-14T20:15:05.720" v="1265" actId="14100"/>
          <ac:picMkLst>
            <pc:docMk/>
            <pc:sldMk cId="84277654" sldId="319"/>
            <ac:picMk id="3074" creationId="{F65DE3F2-F831-4320-800C-5430FF7ADFD4}"/>
          </ac:picMkLst>
        </pc:picChg>
        <pc:picChg chg="add mod">
          <ac:chgData name="jacob e" userId="bb181289cd285efa" providerId="LiveId" clId="{7267C23A-219F-492D-AA29-3ED727580397}" dt="2018-06-14T20:23:00.961" v="1336" actId="1076"/>
          <ac:picMkLst>
            <pc:docMk/>
            <pc:sldMk cId="84277654" sldId="319"/>
            <ac:picMk id="3082" creationId="{C9F9ED55-EFF3-41DA-8E98-282A17DE35D4}"/>
          </ac:picMkLst>
        </pc:picChg>
        <pc:picChg chg="add mod ord">
          <ac:chgData name="jacob e" userId="bb181289cd285efa" providerId="LiveId" clId="{7267C23A-219F-492D-AA29-3ED727580397}" dt="2018-06-15T00:44:35.087" v="1707" actId="14100"/>
          <ac:picMkLst>
            <pc:docMk/>
            <pc:sldMk cId="84277654" sldId="319"/>
            <ac:picMk id="3084" creationId="{F56A4FE5-5FBE-48BA-84B5-FF6BBC44CA9C}"/>
          </ac:picMkLst>
        </pc:picChg>
      </pc:sldChg>
      <pc:sldChg chg="addSp delSp modSp add">
        <pc:chgData name="jacob e" userId="bb181289cd285efa" providerId="LiveId" clId="{7267C23A-219F-492D-AA29-3ED727580397}" dt="2018-06-14T21:22:46.034" v="1698" actId="1076"/>
        <pc:sldMkLst>
          <pc:docMk/>
          <pc:sldMk cId="2304306445" sldId="320"/>
        </pc:sldMkLst>
        <pc:spChg chg="add del mod">
          <ac:chgData name="jacob e" userId="bb181289cd285efa" providerId="LiveId" clId="{7267C23A-219F-492D-AA29-3ED727580397}" dt="2018-06-14T21:22:32.343" v="1695" actId="1076"/>
          <ac:spMkLst>
            <pc:docMk/>
            <pc:sldMk cId="2304306445" sldId="320"/>
            <ac:spMk id="6" creationId="{FB2F5170-3170-4E6D-A9CD-64972515BBB2}"/>
          </ac:spMkLst>
        </pc:spChg>
        <pc:picChg chg="del">
          <ac:chgData name="jacob e" userId="bb181289cd285efa" providerId="LiveId" clId="{7267C23A-219F-492D-AA29-3ED727580397}" dt="2018-06-14T21:22:25.813" v="1692" actId="478"/>
          <ac:picMkLst>
            <pc:docMk/>
            <pc:sldMk cId="2304306445" sldId="320"/>
            <ac:picMk id="7" creationId="{41571B89-EABE-46E4-8678-FAD32417BDD1}"/>
          </ac:picMkLst>
        </pc:picChg>
        <pc:picChg chg="del">
          <ac:chgData name="jacob e" userId="bb181289cd285efa" providerId="LiveId" clId="{7267C23A-219F-492D-AA29-3ED727580397}" dt="2018-06-14T21:22:38.550" v="1697" actId="478"/>
          <ac:picMkLst>
            <pc:docMk/>
            <pc:sldMk cId="2304306445" sldId="320"/>
            <ac:picMk id="8" creationId="{BD527E13-153D-4181-8CA5-AD1D30F4690E}"/>
          </ac:picMkLst>
        </pc:picChg>
        <pc:picChg chg="add mod ord">
          <ac:chgData name="jacob e" userId="bb181289cd285efa" providerId="LiveId" clId="{7267C23A-219F-492D-AA29-3ED727580397}" dt="2018-06-14T21:22:46.034" v="1698" actId="1076"/>
          <ac:picMkLst>
            <pc:docMk/>
            <pc:sldMk cId="2304306445" sldId="320"/>
            <ac:picMk id="5122" creationId="{15C25B26-C0D2-42B3-B04B-B4C9B1DD2DE3}"/>
          </ac:picMkLst>
        </pc:picChg>
      </pc:sldChg>
      <pc:sldChg chg="addSp delSp modSp add">
        <pc:chgData name="jacob e" userId="bb181289cd285efa" providerId="LiveId" clId="{7267C23A-219F-492D-AA29-3ED727580397}" dt="2018-06-14T21:02:32.701" v="1612" actId="20577"/>
        <pc:sldMkLst>
          <pc:docMk/>
          <pc:sldMk cId="2754007808" sldId="321"/>
        </pc:sldMkLst>
        <pc:spChg chg="mod">
          <ac:chgData name="jacob e" userId="bb181289cd285efa" providerId="LiveId" clId="{7267C23A-219F-492D-AA29-3ED727580397}" dt="2018-06-14T21:02:32.701" v="1612" actId="20577"/>
          <ac:spMkLst>
            <pc:docMk/>
            <pc:sldMk cId="2754007808" sldId="321"/>
            <ac:spMk id="6" creationId="{FA16B1D3-2575-4072-A0F5-801CD7C0CF30}"/>
          </ac:spMkLst>
        </pc:spChg>
        <pc:spChg chg="add del mod">
          <ac:chgData name="jacob e" userId="bb181289cd285efa" providerId="LiveId" clId="{7267C23A-219F-492D-AA29-3ED727580397}" dt="2018-06-14T21:01:49.267" v="1593" actId="20577"/>
          <ac:spMkLst>
            <pc:docMk/>
            <pc:sldMk cId="2754007808" sldId="321"/>
            <ac:spMk id="7" creationId="{EFCE2081-DC4D-437C-92B0-14D874DBBDAC}"/>
          </ac:spMkLst>
        </pc:spChg>
        <pc:picChg chg="del">
          <ac:chgData name="jacob e" userId="bb181289cd285efa" providerId="LiveId" clId="{7267C23A-219F-492D-AA29-3ED727580397}" dt="2018-06-14T21:01:24.486" v="1592" actId="478"/>
          <ac:picMkLst>
            <pc:docMk/>
            <pc:sldMk cId="2754007808" sldId="321"/>
            <ac:picMk id="2" creationId="{51A4689C-F13A-4D4A-8C30-85F4B3459334}"/>
          </ac:picMkLst>
        </pc:picChg>
        <pc:picChg chg="mod">
          <ac:chgData name="jacob e" userId="bb181289cd285efa" providerId="LiveId" clId="{7267C23A-219F-492D-AA29-3ED727580397}" dt="2018-06-14T21:02:08.609" v="1598" actId="14100"/>
          <ac:picMkLst>
            <pc:docMk/>
            <pc:sldMk cId="2754007808" sldId="321"/>
            <ac:picMk id="1028" creationId="{D3C497BE-6497-4E9D-BBD2-4261876FA935}"/>
          </ac:picMkLst>
        </pc:picChg>
        <pc:picChg chg="add mod">
          <ac:chgData name="jacob e" userId="bb181289cd285efa" providerId="LiveId" clId="{7267C23A-219F-492D-AA29-3ED727580397}" dt="2018-06-14T21:02:20.070" v="1601" actId="1076"/>
          <ac:picMkLst>
            <pc:docMk/>
            <pc:sldMk cId="2754007808" sldId="321"/>
            <ac:picMk id="4098" creationId="{FAC1D747-DB64-4487-82C5-4A5D2FD83227}"/>
          </ac:picMkLst>
        </pc:picChg>
      </pc:sldChg>
      <pc:sldChg chg="add ord">
        <pc:chgData name="jacob e" userId="bb181289cd285efa" providerId="LiveId" clId="{7267C23A-219F-492D-AA29-3ED727580397}" dt="2018-06-14T21:23:14.841" v="1700" actId="5793"/>
        <pc:sldMkLst>
          <pc:docMk/>
          <pc:sldMk cId="1326807013" sldId="323"/>
        </pc:sldMkLst>
      </pc:sldChg>
      <pc:sldChg chg="modSp add">
        <pc:chgData name="jacob e" userId="bb181289cd285efa" providerId="LiveId" clId="{7267C23A-219F-492D-AA29-3ED727580397}" dt="2018-06-15T01:26:17.443" v="1912" actId="20577"/>
        <pc:sldMkLst>
          <pc:docMk/>
          <pc:sldMk cId="1041957918" sldId="325"/>
        </pc:sldMkLst>
        <pc:spChg chg="mod">
          <ac:chgData name="jacob e" userId="bb181289cd285efa" providerId="LiveId" clId="{7267C23A-219F-492D-AA29-3ED727580397}" dt="2018-06-15T01:23:27.026" v="1819" actId="20577"/>
          <ac:spMkLst>
            <pc:docMk/>
            <pc:sldMk cId="1041957918" sldId="325"/>
            <ac:spMk id="2" creationId="{67A938F3-1C7A-4A84-B267-33D618026B57}"/>
          </ac:spMkLst>
        </pc:spChg>
        <pc:spChg chg="mod">
          <ac:chgData name="jacob e" userId="bb181289cd285efa" providerId="LiveId" clId="{7267C23A-219F-492D-AA29-3ED727580397}" dt="2018-06-15T01:26:17.443" v="1912" actId="20577"/>
          <ac:spMkLst>
            <pc:docMk/>
            <pc:sldMk cId="1041957918" sldId="325"/>
            <ac:spMk id="3" creationId="{562D8286-808D-4330-B221-FF0D84CD589E}"/>
          </ac:spMkLst>
        </pc:spChg>
      </pc:sldChg>
      <pc:sldChg chg="modSp add">
        <pc:chgData name="jacob e" userId="bb181289cd285efa" providerId="LiveId" clId="{7267C23A-219F-492D-AA29-3ED727580397}" dt="2018-06-15T01:36:41.057" v="2096" actId="5793"/>
        <pc:sldMkLst>
          <pc:docMk/>
          <pc:sldMk cId="1136803126" sldId="326"/>
        </pc:sldMkLst>
        <pc:spChg chg="mod">
          <ac:chgData name="jacob e" userId="bb181289cd285efa" providerId="LiveId" clId="{7267C23A-219F-492D-AA29-3ED727580397}" dt="2018-06-15T01:36:41.057" v="2096" actId="5793"/>
          <ac:spMkLst>
            <pc:docMk/>
            <pc:sldMk cId="1136803126" sldId="326"/>
            <ac:spMk id="3" creationId="{562D8286-808D-4330-B221-FF0D84CD589E}"/>
          </ac:spMkLst>
        </pc:spChg>
      </pc:sldChg>
      <pc:sldChg chg="modSp add">
        <pc:chgData name="jacob e" userId="bb181289cd285efa" providerId="LiveId" clId="{7267C23A-219F-492D-AA29-3ED727580397}" dt="2018-06-15T01:34:41.709" v="2044" actId="404"/>
        <pc:sldMkLst>
          <pc:docMk/>
          <pc:sldMk cId="4263597376" sldId="327"/>
        </pc:sldMkLst>
        <pc:spChg chg="mod">
          <ac:chgData name="jacob e" userId="bb181289cd285efa" providerId="LiveId" clId="{7267C23A-219F-492D-AA29-3ED727580397}" dt="2018-06-15T01:34:41.709" v="2044" actId="404"/>
          <ac:spMkLst>
            <pc:docMk/>
            <pc:sldMk cId="4263597376" sldId="327"/>
            <ac:spMk id="3" creationId="{562D8286-808D-4330-B221-FF0D84CD589E}"/>
          </ac:spMkLst>
        </pc:spChg>
      </pc:sldChg>
      <pc:sldChg chg="modSp add">
        <pc:chgData name="jacob e" userId="bb181289cd285efa" providerId="LiveId" clId="{7267C23A-219F-492D-AA29-3ED727580397}" dt="2018-06-15T01:35:29.541" v="2060" actId="20577"/>
        <pc:sldMkLst>
          <pc:docMk/>
          <pc:sldMk cId="3049525240" sldId="328"/>
        </pc:sldMkLst>
        <pc:spChg chg="mod">
          <ac:chgData name="jacob e" userId="bb181289cd285efa" providerId="LiveId" clId="{7267C23A-219F-492D-AA29-3ED727580397}" dt="2018-06-15T01:35:29.541" v="2060" actId="20577"/>
          <ac:spMkLst>
            <pc:docMk/>
            <pc:sldMk cId="3049525240" sldId="328"/>
            <ac:spMk id="2" creationId="{7D139B25-DCCC-4013-84AA-EB5DE32C8200}"/>
          </ac:spMkLst>
        </pc:spChg>
      </pc:sldChg>
      <pc:sldChg chg="add">
        <pc:chgData name="jacob e" userId="bb181289cd285efa" providerId="LiveId" clId="{7267C23A-219F-492D-AA29-3ED727580397}" dt="2018-06-15T01:35:34.867" v="2061" actId="5793"/>
        <pc:sldMkLst>
          <pc:docMk/>
          <pc:sldMk cId="579736301" sldId="329"/>
        </pc:sldMkLst>
      </pc:sldChg>
      <pc:sldChg chg="add">
        <pc:chgData name="jacob e" userId="bb181289cd285efa" providerId="LiveId" clId="{7267C23A-219F-492D-AA29-3ED727580397}" dt="2018-06-15T01:35:37.007" v="2062" actId="5793"/>
        <pc:sldMkLst>
          <pc:docMk/>
          <pc:sldMk cId="2924753668" sldId="330"/>
        </pc:sldMkLst>
      </pc:sldChg>
      <pc:sldChg chg="add">
        <pc:chgData name="jacob e" userId="bb181289cd285efa" providerId="LiveId" clId="{7267C23A-219F-492D-AA29-3ED727580397}" dt="2018-06-15T01:36:29.479" v="2069" actId="5793"/>
        <pc:sldMkLst>
          <pc:docMk/>
          <pc:sldMk cId="3886096311" sldId="332"/>
        </pc:sldMkLst>
      </pc:sldChg>
    </pc:docChg>
  </pc:docChgLst>
  <pc:docChgLst>
    <pc:chgData userId="bb181289cd285efa" providerId="LiveId" clId="{C85E4406-D99D-4FD1-8214-90BC9D64CC33}"/>
    <pc:docChg chg="addSld delSld modSld sldOrd">
      <pc:chgData name="" userId="bb181289cd285efa" providerId="LiveId" clId="{C85E4406-D99D-4FD1-8214-90BC9D64CC33}" dt="2018-05-09T22:26:23.182" v="552"/>
      <pc:docMkLst>
        <pc:docMk/>
      </pc:docMkLst>
      <pc:sldChg chg="modSp add">
        <pc:chgData name="" userId="bb181289cd285efa" providerId="LiveId" clId="{C85E4406-D99D-4FD1-8214-90BC9D64CC33}" dt="2018-05-09T00:50:53.830" v="154" actId="20577"/>
        <pc:sldMkLst>
          <pc:docMk/>
          <pc:sldMk cId="2597559664" sldId="261"/>
        </pc:sldMkLst>
        <pc:spChg chg="mod">
          <ac:chgData name="" userId="bb181289cd285efa" providerId="LiveId" clId="{C85E4406-D99D-4FD1-8214-90BC9D64CC33}" dt="2018-05-09T00:43:04.175" v="8" actId="20577"/>
          <ac:spMkLst>
            <pc:docMk/>
            <pc:sldMk cId="2597559664" sldId="261"/>
            <ac:spMk id="2" creationId="{C100CA7A-25BC-4165-A070-C30280DED128}"/>
          </ac:spMkLst>
        </pc:spChg>
        <pc:spChg chg="mod">
          <ac:chgData name="" userId="bb181289cd285efa" providerId="LiveId" clId="{C85E4406-D99D-4FD1-8214-90BC9D64CC33}" dt="2018-05-09T00:50:53.830" v="154" actId="20577"/>
          <ac:spMkLst>
            <pc:docMk/>
            <pc:sldMk cId="2597559664" sldId="261"/>
            <ac:spMk id="3" creationId="{1EBD0F4F-311E-4F4E-AAA9-A703398FDA43}"/>
          </ac:spMkLst>
        </pc:spChg>
      </pc:sldChg>
      <pc:sldChg chg="addSp modSp add">
        <pc:chgData name="" userId="bb181289cd285efa" providerId="LiveId" clId="{C85E4406-D99D-4FD1-8214-90BC9D64CC33}" dt="2018-05-09T00:58:18.707" v="232" actId="1076"/>
        <pc:sldMkLst>
          <pc:docMk/>
          <pc:sldMk cId="1526358113" sldId="263"/>
        </pc:sldMkLst>
        <pc:spChg chg="mod">
          <ac:chgData name="" userId="bb181289cd285efa" providerId="LiveId" clId="{C85E4406-D99D-4FD1-8214-90BC9D64CC33}" dt="2018-05-09T00:56:58.308" v="223" actId="20577"/>
          <ac:spMkLst>
            <pc:docMk/>
            <pc:sldMk cId="1526358113" sldId="263"/>
            <ac:spMk id="2" creationId="{63A2F4AA-DDEB-4E92-BB7C-90896D290C1A}"/>
          </ac:spMkLst>
        </pc:spChg>
        <pc:spChg chg="mod">
          <ac:chgData name="" userId="bb181289cd285efa" providerId="LiveId" clId="{C85E4406-D99D-4FD1-8214-90BC9D64CC33}" dt="2018-05-09T00:58:04.842" v="230" actId="14100"/>
          <ac:spMkLst>
            <pc:docMk/>
            <pc:sldMk cId="1526358113" sldId="263"/>
            <ac:spMk id="3" creationId="{28DE41A9-3158-481E-B9BD-F1EE3ABFC8AD}"/>
          </ac:spMkLst>
        </pc:spChg>
        <pc:picChg chg="add mod">
          <ac:chgData name="" userId="bb181289cd285efa" providerId="LiveId" clId="{C85E4406-D99D-4FD1-8214-90BC9D64CC33}" dt="2018-05-09T00:58:18.707" v="232" actId="1076"/>
          <ac:picMkLst>
            <pc:docMk/>
            <pc:sldMk cId="1526358113" sldId="263"/>
            <ac:picMk id="5" creationId="{0CC22C75-15EC-4C36-9873-1A64726493CB}"/>
          </ac:picMkLst>
        </pc:picChg>
      </pc:sldChg>
      <pc:sldChg chg="modSp add">
        <pc:chgData name="" userId="bb181289cd285efa" providerId="LiveId" clId="{C85E4406-D99D-4FD1-8214-90BC9D64CC33}" dt="2018-05-09T01:00:51.107" v="236"/>
        <pc:sldMkLst>
          <pc:docMk/>
          <pc:sldMk cId="4221794406" sldId="264"/>
        </pc:sldMkLst>
        <pc:spChg chg="mod">
          <ac:chgData name="" userId="bb181289cd285efa" providerId="LiveId" clId="{C85E4406-D99D-4FD1-8214-90BC9D64CC33}" dt="2018-05-09T01:00:51.107" v="236"/>
          <ac:spMkLst>
            <pc:docMk/>
            <pc:sldMk cId="4221794406" sldId="264"/>
            <ac:spMk id="2" creationId="{8157B012-5A72-499D-82D4-47826B6E1C38}"/>
          </ac:spMkLst>
        </pc:spChg>
        <pc:spChg chg="mod">
          <ac:chgData name="" userId="bb181289cd285efa" providerId="LiveId" clId="{C85E4406-D99D-4FD1-8214-90BC9D64CC33}" dt="2018-05-09T01:00:35.257" v="235" actId="5793"/>
          <ac:spMkLst>
            <pc:docMk/>
            <pc:sldMk cId="4221794406" sldId="264"/>
            <ac:spMk id="3" creationId="{28D0443B-0C51-41F9-9A8E-23C0EF55A6FD}"/>
          </ac:spMkLst>
        </pc:spChg>
      </pc:sldChg>
      <pc:sldChg chg="modSp add">
        <pc:chgData name="" userId="bb181289cd285efa" providerId="LiveId" clId="{C85E4406-D99D-4FD1-8214-90BC9D64CC33}" dt="2018-05-09T01:02:30.465" v="245"/>
        <pc:sldMkLst>
          <pc:docMk/>
          <pc:sldMk cId="1095643270" sldId="266"/>
        </pc:sldMkLst>
        <pc:spChg chg="mod">
          <ac:chgData name="" userId="bb181289cd285efa" providerId="LiveId" clId="{C85E4406-D99D-4FD1-8214-90BC9D64CC33}" dt="2018-05-09T01:02:30.465" v="245"/>
          <ac:spMkLst>
            <pc:docMk/>
            <pc:sldMk cId="1095643270" sldId="266"/>
            <ac:spMk id="2" creationId="{431BDB69-252D-42D4-9241-27CF6B095CD8}"/>
          </ac:spMkLst>
        </pc:spChg>
        <pc:spChg chg="mod">
          <ac:chgData name="" userId="bb181289cd285efa" providerId="LiveId" clId="{C85E4406-D99D-4FD1-8214-90BC9D64CC33}" dt="2018-05-09T01:02:23.687" v="244" actId="20577"/>
          <ac:spMkLst>
            <pc:docMk/>
            <pc:sldMk cId="1095643270" sldId="266"/>
            <ac:spMk id="3" creationId="{E9359D5E-52A6-4C43-B804-B3EFE87B855A}"/>
          </ac:spMkLst>
        </pc:spChg>
      </pc:sldChg>
      <pc:sldChg chg="modSp add">
        <pc:chgData name="" userId="bb181289cd285efa" providerId="LiveId" clId="{C85E4406-D99D-4FD1-8214-90BC9D64CC33}" dt="2018-05-09T01:03:48.802" v="255" actId="5793"/>
        <pc:sldMkLst>
          <pc:docMk/>
          <pc:sldMk cId="608580418" sldId="267"/>
        </pc:sldMkLst>
        <pc:spChg chg="mod">
          <ac:chgData name="" userId="bb181289cd285efa" providerId="LiveId" clId="{C85E4406-D99D-4FD1-8214-90BC9D64CC33}" dt="2018-05-09T01:02:42.094" v="247" actId="5793"/>
          <ac:spMkLst>
            <pc:docMk/>
            <pc:sldMk cId="608580418" sldId="267"/>
            <ac:spMk id="2" creationId="{F1BDD56C-2E03-4821-A621-24CF9AD3FABA}"/>
          </ac:spMkLst>
        </pc:spChg>
        <pc:spChg chg="mod">
          <ac:chgData name="" userId="bb181289cd285efa" providerId="LiveId" clId="{C85E4406-D99D-4FD1-8214-90BC9D64CC33}" dt="2018-05-09T01:03:48.802" v="255" actId="5793"/>
          <ac:spMkLst>
            <pc:docMk/>
            <pc:sldMk cId="608580418" sldId="267"/>
            <ac:spMk id="3" creationId="{56A176F7-71B8-42C3-BC85-3C1302D623AA}"/>
          </ac:spMkLst>
        </pc:spChg>
      </pc:sldChg>
      <pc:sldChg chg="modSp add">
        <pc:chgData name="" userId="bb181289cd285efa" providerId="LiveId" clId="{C85E4406-D99D-4FD1-8214-90BC9D64CC33}" dt="2018-05-09T01:04:33.762" v="257" actId="5793"/>
        <pc:sldMkLst>
          <pc:docMk/>
          <pc:sldMk cId="1565883365" sldId="268"/>
        </pc:sldMkLst>
        <pc:spChg chg="mod">
          <ac:chgData name="" userId="bb181289cd285efa" providerId="LiveId" clId="{C85E4406-D99D-4FD1-8214-90BC9D64CC33}" dt="2018-05-09T01:02:55.928" v="249" actId="5793"/>
          <ac:spMkLst>
            <pc:docMk/>
            <pc:sldMk cId="1565883365" sldId="268"/>
            <ac:spMk id="2" creationId="{69095BD8-BC52-4BE7-A097-CB308AAF48FC}"/>
          </ac:spMkLst>
        </pc:spChg>
        <pc:spChg chg="mod">
          <ac:chgData name="" userId="bb181289cd285efa" providerId="LiveId" clId="{C85E4406-D99D-4FD1-8214-90BC9D64CC33}" dt="2018-05-09T01:04:33.762" v="257" actId="5793"/>
          <ac:spMkLst>
            <pc:docMk/>
            <pc:sldMk cId="1565883365" sldId="268"/>
            <ac:spMk id="3" creationId="{14310D97-B9C0-454D-9211-5913A8899F9B}"/>
          </ac:spMkLst>
        </pc:spChg>
      </pc:sldChg>
      <pc:sldChg chg="modSp add">
        <pc:chgData name="" userId="bb181289cd285efa" providerId="LiveId" clId="{C85E4406-D99D-4FD1-8214-90BC9D64CC33}" dt="2018-05-09T01:05:00.891" v="259" actId="5793"/>
        <pc:sldMkLst>
          <pc:docMk/>
          <pc:sldMk cId="1594439518" sldId="269"/>
        </pc:sldMkLst>
        <pc:spChg chg="mod">
          <ac:chgData name="" userId="bb181289cd285efa" providerId="LiveId" clId="{C85E4406-D99D-4FD1-8214-90BC9D64CC33}" dt="2018-05-09T01:03:07.602" v="251" actId="5793"/>
          <ac:spMkLst>
            <pc:docMk/>
            <pc:sldMk cId="1594439518" sldId="269"/>
            <ac:spMk id="2" creationId="{00B99FCB-FCBE-4806-9A70-87DC22A9118C}"/>
          </ac:spMkLst>
        </pc:spChg>
        <pc:spChg chg="mod">
          <ac:chgData name="" userId="bb181289cd285efa" providerId="LiveId" clId="{C85E4406-D99D-4FD1-8214-90BC9D64CC33}" dt="2018-05-09T01:05:00.891" v="259" actId="5793"/>
          <ac:spMkLst>
            <pc:docMk/>
            <pc:sldMk cId="1594439518" sldId="269"/>
            <ac:spMk id="3" creationId="{963A0DDE-3D7F-4972-8E51-3D173A455C31}"/>
          </ac:spMkLst>
        </pc:spChg>
      </pc:sldChg>
      <pc:sldChg chg="modSp add">
        <pc:chgData name="" userId="bb181289cd285efa" providerId="LiveId" clId="{C85E4406-D99D-4FD1-8214-90BC9D64CC33}" dt="2018-05-09T01:05:21.525" v="261" actId="5793"/>
        <pc:sldMkLst>
          <pc:docMk/>
          <pc:sldMk cId="2707372146" sldId="270"/>
        </pc:sldMkLst>
        <pc:spChg chg="mod">
          <ac:chgData name="" userId="bb181289cd285efa" providerId="LiveId" clId="{C85E4406-D99D-4FD1-8214-90BC9D64CC33}" dt="2018-05-09T01:03:12.539" v="253" actId="5793"/>
          <ac:spMkLst>
            <pc:docMk/>
            <pc:sldMk cId="2707372146" sldId="270"/>
            <ac:spMk id="2" creationId="{CB524C83-15FF-46BC-B484-FF9C5DD1BBDC}"/>
          </ac:spMkLst>
        </pc:spChg>
        <pc:spChg chg="mod">
          <ac:chgData name="" userId="bb181289cd285efa" providerId="LiveId" clId="{C85E4406-D99D-4FD1-8214-90BC9D64CC33}" dt="2018-05-09T01:05:21.525" v="261" actId="5793"/>
          <ac:spMkLst>
            <pc:docMk/>
            <pc:sldMk cId="2707372146" sldId="270"/>
            <ac:spMk id="3" creationId="{066AD392-8B3A-44B7-BAAF-531F84F9FEF8}"/>
          </ac:spMkLst>
        </pc:spChg>
      </pc:sldChg>
      <pc:sldChg chg="modSp add">
        <pc:chgData name="" userId="bb181289cd285efa" providerId="LiveId" clId="{C85E4406-D99D-4FD1-8214-90BC9D64CC33}" dt="2018-05-09T01:18:24.382" v="333" actId="20577"/>
        <pc:sldMkLst>
          <pc:docMk/>
          <pc:sldMk cId="1646085964" sldId="271"/>
        </pc:sldMkLst>
        <pc:spChg chg="mod">
          <ac:chgData name="" userId="bb181289cd285efa" providerId="LiveId" clId="{C85E4406-D99D-4FD1-8214-90BC9D64CC33}" dt="2018-05-09T01:06:35.804" v="263" actId="20577"/>
          <ac:spMkLst>
            <pc:docMk/>
            <pc:sldMk cId="1646085964" sldId="271"/>
            <ac:spMk id="2" creationId="{1D33DACD-579C-4BBF-B436-590714C20C5D}"/>
          </ac:spMkLst>
        </pc:spChg>
        <pc:spChg chg="mod">
          <ac:chgData name="" userId="bb181289cd285efa" providerId="LiveId" clId="{C85E4406-D99D-4FD1-8214-90BC9D64CC33}" dt="2018-05-09T01:18:24.382" v="333" actId="20577"/>
          <ac:spMkLst>
            <pc:docMk/>
            <pc:sldMk cId="1646085964" sldId="271"/>
            <ac:spMk id="3" creationId="{4F4B483B-8D6D-47E5-9AD4-06F0EAAFFAAA}"/>
          </ac:spMkLst>
        </pc:spChg>
      </pc:sldChg>
      <pc:sldChg chg="modSp add">
        <pc:chgData name="" userId="bb181289cd285efa" providerId="LiveId" clId="{C85E4406-D99D-4FD1-8214-90BC9D64CC33}" dt="2018-05-09T01:13:33.686" v="307" actId="20577"/>
        <pc:sldMkLst>
          <pc:docMk/>
          <pc:sldMk cId="4224701342" sldId="272"/>
        </pc:sldMkLst>
        <pc:spChg chg="mod">
          <ac:chgData name="" userId="bb181289cd285efa" providerId="LiveId" clId="{C85E4406-D99D-4FD1-8214-90BC9D64CC33}" dt="2018-05-09T01:06:49.660" v="265" actId="20577"/>
          <ac:spMkLst>
            <pc:docMk/>
            <pc:sldMk cId="4224701342" sldId="272"/>
            <ac:spMk id="2" creationId="{8A8B662E-C4F1-4643-BC0F-039489027771}"/>
          </ac:spMkLst>
        </pc:spChg>
        <pc:spChg chg="mod">
          <ac:chgData name="" userId="bb181289cd285efa" providerId="LiveId" clId="{C85E4406-D99D-4FD1-8214-90BC9D64CC33}" dt="2018-05-09T01:13:33.686" v="307" actId="20577"/>
          <ac:spMkLst>
            <pc:docMk/>
            <pc:sldMk cId="4224701342" sldId="272"/>
            <ac:spMk id="3" creationId="{48208230-0D96-48F8-BAF2-8032A4B4CE18}"/>
          </ac:spMkLst>
        </pc:spChg>
      </pc:sldChg>
      <pc:sldChg chg="modSp add">
        <pc:chgData name="" userId="bb181289cd285efa" providerId="LiveId" clId="{C85E4406-D99D-4FD1-8214-90BC9D64CC33}" dt="2018-05-09T01:18:45.712" v="334" actId="20577"/>
        <pc:sldMkLst>
          <pc:docMk/>
          <pc:sldMk cId="2417889089" sldId="277"/>
        </pc:sldMkLst>
        <pc:spChg chg="mod">
          <ac:chgData name="" userId="bb181289cd285efa" providerId="LiveId" clId="{C85E4406-D99D-4FD1-8214-90BC9D64CC33}" dt="2018-05-09T01:07:23.678" v="275" actId="20577"/>
          <ac:spMkLst>
            <pc:docMk/>
            <pc:sldMk cId="2417889089" sldId="277"/>
            <ac:spMk id="2" creationId="{1AA92FED-5D7D-4D2B-A8EF-2050C202DD85}"/>
          </ac:spMkLst>
        </pc:spChg>
        <pc:spChg chg="mod">
          <ac:chgData name="" userId="bb181289cd285efa" providerId="LiveId" clId="{C85E4406-D99D-4FD1-8214-90BC9D64CC33}" dt="2018-05-09T01:18:45.712" v="334" actId="20577"/>
          <ac:spMkLst>
            <pc:docMk/>
            <pc:sldMk cId="2417889089" sldId="277"/>
            <ac:spMk id="3" creationId="{C71126B0-C7EF-4764-8415-47C736275A6E}"/>
          </ac:spMkLst>
        </pc:spChg>
      </pc:sldChg>
      <pc:sldChg chg="modSp add">
        <pc:chgData name="" userId="bb181289cd285efa" providerId="LiveId" clId="{C85E4406-D99D-4FD1-8214-90BC9D64CC33}" dt="2018-05-09T01:26:21.929" v="365" actId="20577"/>
        <pc:sldMkLst>
          <pc:docMk/>
          <pc:sldMk cId="1298081529" sldId="279"/>
        </pc:sldMkLst>
        <pc:spChg chg="mod">
          <ac:chgData name="" userId="bb181289cd285efa" providerId="LiveId" clId="{C85E4406-D99D-4FD1-8214-90BC9D64CC33}" dt="2018-05-09T01:20:40.701" v="338" actId="20577"/>
          <ac:spMkLst>
            <pc:docMk/>
            <pc:sldMk cId="1298081529" sldId="279"/>
            <ac:spMk id="2" creationId="{94B73777-F479-4FA5-8416-493E4A199C7C}"/>
          </ac:spMkLst>
        </pc:spChg>
        <pc:spChg chg="mod">
          <ac:chgData name="" userId="bb181289cd285efa" providerId="LiveId" clId="{C85E4406-D99D-4FD1-8214-90BC9D64CC33}" dt="2018-05-09T01:26:21.929" v="365" actId="20577"/>
          <ac:spMkLst>
            <pc:docMk/>
            <pc:sldMk cId="1298081529" sldId="279"/>
            <ac:spMk id="3" creationId="{B72DA457-399F-4A3E-BD1D-4874532237D9}"/>
          </ac:spMkLst>
        </pc:spChg>
      </pc:sldChg>
      <pc:sldChg chg="modSp add">
        <pc:chgData name="" userId="bb181289cd285efa" providerId="LiveId" clId="{C85E4406-D99D-4FD1-8214-90BC9D64CC33}" dt="2018-05-09T01:30:02.679" v="399" actId="20577"/>
        <pc:sldMkLst>
          <pc:docMk/>
          <pc:sldMk cId="2587545416" sldId="280"/>
        </pc:sldMkLst>
        <pc:spChg chg="mod">
          <ac:chgData name="" userId="bb181289cd285efa" providerId="LiveId" clId="{C85E4406-D99D-4FD1-8214-90BC9D64CC33}" dt="2018-05-09T01:21:30.374" v="346" actId="1036"/>
          <ac:spMkLst>
            <pc:docMk/>
            <pc:sldMk cId="2587545416" sldId="280"/>
            <ac:spMk id="2" creationId="{74C10DA8-0627-4708-80DC-FB78C068D06E}"/>
          </ac:spMkLst>
        </pc:spChg>
        <pc:spChg chg="mod">
          <ac:chgData name="" userId="bb181289cd285efa" providerId="LiveId" clId="{C85E4406-D99D-4FD1-8214-90BC9D64CC33}" dt="2018-05-09T01:30:02.679" v="399" actId="20577"/>
          <ac:spMkLst>
            <pc:docMk/>
            <pc:sldMk cId="2587545416" sldId="280"/>
            <ac:spMk id="3" creationId="{C8249FE4-EA1D-4FC9-BDBD-043AA1DFB705}"/>
          </ac:spMkLst>
        </pc:spChg>
      </pc:sldChg>
      <pc:sldChg chg="modSp add">
        <pc:chgData name="" userId="bb181289cd285efa" providerId="LiveId" clId="{C85E4406-D99D-4FD1-8214-90BC9D64CC33}" dt="2018-05-09T21:34:42.371" v="405" actId="5793"/>
        <pc:sldMkLst>
          <pc:docMk/>
          <pc:sldMk cId="1706947302" sldId="281"/>
        </pc:sldMkLst>
        <pc:spChg chg="mod">
          <ac:chgData name="" userId="bb181289cd285efa" providerId="LiveId" clId="{C85E4406-D99D-4FD1-8214-90BC9D64CC33}" dt="2018-05-09T21:34:25.260" v="403" actId="5793"/>
          <ac:spMkLst>
            <pc:docMk/>
            <pc:sldMk cId="1706947302" sldId="281"/>
            <ac:spMk id="2" creationId="{58AA0580-2177-4E12-A4C8-2605006FDA59}"/>
          </ac:spMkLst>
        </pc:spChg>
        <pc:spChg chg="mod">
          <ac:chgData name="" userId="bb181289cd285efa" providerId="LiveId" clId="{C85E4406-D99D-4FD1-8214-90BC9D64CC33}" dt="2018-05-09T21:34:42.371" v="405" actId="5793"/>
          <ac:spMkLst>
            <pc:docMk/>
            <pc:sldMk cId="1706947302" sldId="281"/>
            <ac:spMk id="3" creationId="{F930B27B-7321-481E-846A-9385D7D91551}"/>
          </ac:spMkLst>
        </pc:spChg>
      </pc:sldChg>
      <pc:sldChg chg="addSp modSp add">
        <pc:chgData name="" userId="bb181289cd285efa" providerId="LiveId" clId="{C85E4406-D99D-4FD1-8214-90BC9D64CC33}" dt="2018-05-09T22:21:26.629" v="519" actId="1076"/>
        <pc:sldMkLst>
          <pc:docMk/>
          <pc:sldMk cId="3501462570" sldId="282"/>
        </pc:sldMkLst>
        <pc:spChg chg="mod">
          <ac:chgData name="" userId="bb181289cd285efa" providerId="LiveId" clId="{C85E4406-D99D-4FD1-8214-90BC9D64CC33}" dt="2018-05-09T21:38:05.646" v="422" actId="5793"/>
          <ac:spMkLst>
            <pc:docMk/>
            <pc:sldMk cId="3501462570" sldId="282"/>
            <ac:spMk id="2" creationId="{4798113B-89F7-44ED-AED6-7257F22E1170}"/>
          </ac:spMkLst>
        </pc:spChg>
        <pc:spChg chg="mod">
          <ac:chgData name="" userId="bb181289cd285efa" providerId="LiveId" clId="{C85E4406-D99D-4FD1-8214-90BC9D64CC33}" dt="2018-05-09T21:41:50.281" v="438" actId="113"/>
          <ac:spMkLst>
            <pc:docMk/>
            <pc:sldMk cId="3501462570" sldId="282"/>
            <ac:spMk id="3" creationId="{37AAD9AE-7DE9-4819-A2B2-E172764B9037}"/>
          </ac:spMkLst>
        </pc:spChg>
        <pc:picChg chg="add mod">
          <ac:chgData name="" userId="bb181289cd285efa" providerId="LiveId" clId="{C85E4406-D99D-4FD1-8214-90BC9D64CC33}" dt="2018-05-09T22:21:26.629" v="519" actId="1076"/>
          <ac:picMkLst>
            <pc:docMk/>
            <pc:sldMk cId="3501462570" sldId="282"/>
            <ac:picMk id="5" creationId="{DC0304BB-2F09-499A-9D6B-2480C047971B}"/>
          </ac:picMkLst>
        </pc:picChg>
      </pc:sldChg>
      <pc:sldChg chg="modSp add">
        <pc:chgData name="" userId="bb181289cd285efa" providerId="LiveId" clId="{C85E4406-D99D-4FD1-8214-90BC9D64CC33}" dt="2018-05-09T22:11:19.909" v="466" actId="5793"/>
        <pc:sldMkLst>
          <pc:docMk/>
          <pc:sldMk cId="536686720" sldId="283"/>
        </pc:sldMkLst>
        <pc:spChg chg="mod">
          <ac:chgData name="" userId="bb181289cd285efa" providerId="LiveId" clId="{C85E4406-D99D-4FD1-8214-90BC9D64CC33}" dt="2018-05-09T21:38:25.415" v="424" actId="5793"/>
          <ac:spMkLst>
            <pc:docMk/>
            <pc:sldMk cId="536686720" sldId="283"/>
            <ac:spMk id="2" creationId="{A52BA0BF-213F-4C74-A469-D0427698C92C}"/>
          </ac:spMkLst>
        </pc:spChg>
        <pc:spChg chg="mod">
          <ac:chgData name="" userId="bb181289cd285efa" providerId="LiveId" clId="{C85E4406-D99D-4FD1-8214-90BC9D64CC33}" dt="2018-05-09T22:11:19.909" v="466" actId="5793"/>
          <ac:spMkLst>
            <pc:docMk/>
            <pc:sldMk cId="536686720" sldId="283"/>
            <ac:spMk id="3" creationId="{C5160520-5ED5-43DC-A4C7-5CB12832ED1C}"/>
          </ac:spMkLst>
        </pc:spChg>
      </pc:sldChg>
      <pc:sldChg chg="delSp modSp add ord">
        <pc:chgData name="" userId="bb181289cd285efa" providerId="LiveId" clId="{C85E4406-D99D-4FD1-8214-90BC9D64CC33}" dt="2018-05-09T22:21:13.077" v="517" actId="478"/>
        <pc:sldMkLst>
          <pc:docMk/>
          <pc:sldMk cId="2566230961" sldId="288"/>
        </pc:sldMkLst>
        <pc:spChg chg="mod">
          <ac:chgData name="" userId="bb181289cd285efa" providerId="LiveId" clId="{C85E4406-D99D-4FD1-8214-90BC9D64CC33}" dt="2018-05-09T22:19:43.351" v="509" actId="478"/>
          <ac:spMkLst>
            <pc:docMk/>
            <pc:sldMk cId="2566230961" sldId="288"/>
            <ac:spMk id="2" creationId="{D19D5210-8407-4942-B84F-6494496129D4}"/>
          </ac:spMkLst>
        </pc:spChg>
        <pc:spChg chg="del">
          <ac:chgData name="" userId="bb181289cd285efa" providerId="LiveId" clId="{C85E4406-D99D-4FD1-8214-90BC9D64CC33}" dt="2018-05-09T22:21:13.077" v="517" actId="478"/>
          <ac:spMkLst>
            <pc:docMk/>
            <pc:sldMk cId="2566230961" sldId="288"/>
            <ac:spMk id="3" creationId="{942F6E94-6056-4EA4-B2A7-9B7DE4AF8D43}"/>
          </ac:spMkLst>
        </pc:spChg>
      </pc:sldChg>
      <pc:sldChg chg="add">
        <pc:chgData name="" userId="bb181289cd285efa" providerId="LiveId" clId="{C85E4406-D99D-4FD1-8214-90BC9D64CC33}" dt="2018-05-09T22:26:23.182" v="552"/>
        <pc:sldMkLst>
          <pc:docMk/>
          <pc:sldMk cId="2674775245" sldId="289"/>
        </pc:sldMkLst>
      </pc:sldChg>
    </pc:docChg>
  </pc:docChgLst>
  <pc:docChgLst>
    <pc:chgData name="jacob e" userId="bb181289cd285efa" providerId="LiveId" clId="{C85E4406-D99D-4FD1-8214-90BC9D64CC33}"/>
    <pc:docChg chg="undo redo custSel addSld delSld modSld sldOrd modNotesMaster">
      <pc:chgData name="jacob e" userId="bb181289cd285efa" providerId="LiveId" clId="{C85E4406-D99D-4FD1-8214-90BC9D64CC33}" dt="2018-05-23T18:30:38.234" v="6060" actId="167"/>
      <pc:docMkLst>
        <pc:docMk/>
      </pc:docMkLst>
      <pc:sldChg chg="addSp delSp modSp mod setBg setClrOvrMap">
        <pc:chgData name="jacob e" userId="bb181289cd285efa" providerId="LiveId" clId="{C85E4406-D99D-4FD1-8214-90BC9D64CC33}" dt="2018-05-18T17:03:46.168" v="1691" actId="26606"/>
        <pc:sldMkLst>
          <pc:docMk/>
          <pc:sldMk cId="560428280" sldId="256"/>
        </pc:sldMkLst>
        <pc:spChg chg="mod">
          <ac:chgData name="jacob e" userId="bb181289cd285efa" providerId="LiveId" clId="{C85E4406-D99D-4FD1-8214-90BC9D64CC33}" dt="2018-05-18T17:03:46.168" v="1691" actId="26606"/>
          <ac:spMkLst>
            <pc:docMk/>
            <pc:sldMk cId="560428280" sldId="256"/>
            <ac:spMk id="2" creationId="{6078BBAA-57D9-490B-B659-7DDD1921522B}"/>
          </ac:spMkLst>
        </pc:spChg>
        <pc:spChg chg="mod">
          <ac:chgData name="jacob e" userId="bb181289cd285efa" providerId="LiveId" clId="{C85E4406-D99D-4FD1-8214-90BC9D64CC33}" dt="2018-05-18T17:03:46.168" v="1691" actId="26606"/>
          <ac:spMkLst>
            <pc:docMk/>
            <pc:sldMk cId="560428280" sldId="256"/>
            <ac:spMk id="3" creationId="{A93E7B6A-A401-4F30-A679-D7CFE8788557}"/>
          </ac:spMkLst>
        </pc:spChg>
        <pc:spChg chg="add del">
          <ac:chgData name="jacob e" userId="bb181289cd285efa" providerId="LiveId" clId="{C85E4406-D99D-4FD1-8214-90BC9D64CC33}" dt="2018-05-18T17:03:46.168" v="1691" actId="26606"/>
          <ac:spMkLst>
            <pc:docMk/>
            <pc:sldMk cId="560428280" sldId="256"/>
            <ac:spMk id="10" creationId="{1DB7C82F-AB7E-4F0C-B829-FA1B9C415180}"/>
          </ac:spMkLst>
        </pc:spChg>
        <pc:picChg chg="add mod ord">
          <ac:chgData name="jacob e" userId="bb181289cd285efa" providerId="LiveId" clId="{C85E4406-D99D-4FD1-8214-90BC9D64CC33}" dt="2018-05-18T17:03:46.168" v="1691" actId="26606"/>
          <ac:picMkLst>
            <pc:docMk/>
            <pc:sldMk cId="560428280" sldId="256"/>
            <ac:picMk id="5" creationId="{22C052F7-1A77-4A28-AC8B-A5D6DF4C732C}"/>
          </ac:picMkLst>
        </pc:picChg>
      </pc:sldChg>
      <pc:sldChg chg="addSp delSp modSp">
        <pc:chgData name="jacob e" userId="bb181289cd285efa" providerId="LiveId" clId="{C85E4406-D99D-4FD1-8214-90BC9D64CC33}" dt="2018-05-22T15:29:51.946" v="3251" actId="14100"/>
        <pc:sldMkLst>
          <pc:docMk/>
          <pc:sldMk cId="4045496003" sldId="257"/>
        </pc:sldMkLst>
        <pc:spChg chg="mod">
          <ac:chgData name="jacob e" userId="bb181289cd285efa" providerId="LiveId" clId="{C85E4406-D99D-4FD1-8214-90BC9D64CC33}" dt="2018-05-18T18:00:43.503" v="2181" actId="20577"/>
          <ac:spMkLst>
            <pc:docMk/>
            <pc:sldMk cId="4045496003" sldId="257"/>
            <ac:spMk id="3" creationId="{4BC56823-B30F-4B9C-8F32-6BBB20860313}"/>
          </ac:spMkLst>
        </pc:spChg>
        <pc:picChg chg="add del mod">
          <ac:chgData name="jacob e" userId="bb181289cd285efa" providerId="LiveId" clId="{C85E4406-D99D-4FD1-8214-90BC9D64CC33}" dt="2018-05-18T17:25:10.458" v="2148" actId="20577"/>
          <ac:picMkLst>
            <pc:docMk/>
            <pc:sldMk cId="4045496003" sldId="257"/>
            <ac:picMk id="5" creationId="{75DFF955-4D46-42D0-8AFE-06B0299E314D}"/>
          </ac:picMkLst>
        </pc:picChg>
        <pc:picChg chg="add mod ord">
          <ac:chgData name="jacob e" userId="bb181289cd285efa" providerId="LiveId" clId="{C85E4406-D99D-4FD1-8214-90BC9D64CC33}" dt="2018-05-22T15:29:51.946" v="3251" actId="14100"/>
          <ac:picMkLst>
            <pc:docMk/>
            <pc:sldMk cId="4045496003" sldId="257"/>
            <ac:picMk id="6" creationId="{8997BFFD-6173-4D90-8575-ADE6BA537651}"/>
          </ac:picMkLst>
        </pc:picChg>
      </pc:sldChg>
      <pc:sldChg chg="modNotesTx">
        <pc:chgData name="jacob e" userId="bb181289cd285efa" providerId="LiveId" clId="{C85E4406-D99D-4FD1-8214-90BC9D64CC33}" dt="2018-05-23T01:36:37.059" v="5422" actId="20577"/>
        <pc:sldMkLst>
          <pc:docMk/>
          <pc:sldMk cId="3525932188" sldId="258"/>
        </pc:sldMkLst>
      </pc:sldChg>
      <pc:sldChg chg="addSp delSp modSp modNotesTx">
        <pc:chgData name="jacob e" userId="bb181289cd285efa" providerId="LiveId" clId="{C85E4406-D99D-4FD1-8214-90BC9D64CC33}" dt="2018-05-22T15:33:24.472" v="3255" actId="113"/>
        <pc:sldMkLst>
          <pc:docMk/>
          <pc:sldMk cId="2597559664" sldId="261"/>
        </pc:sldMkLst>
        <pc:spChg chg="mod">
          <ac:chgData name="jacob e" userId="bb181289cd285efa" providerId="LiveId" clId="{C85E4406-D99D-4FD1-8214-90BC9D64CC33}" dt="2018-05-22T01:05:13.962" v="2537" actId="404"/>
          <ac:spMkLst>
            <pc:docMk/>
            <pc:sldMk cId="2597559664" sldId="261"/>
            <ac:spMk id="3" creationId="{1EBD0F4F-311E-4F4E-AAA9-A703398FDA43}"/>
          </ac:spMkLst>
        </pc:spChg>
        <pc:picChg chg="add mod">
          <ac:chgData name="jacob e" userId="bb181289cd285efa" providerId="LiveId" clId="{C85E4406-D99D-4FD1-8214-90BC9D64CC33}" dt="2018-05-22T01:05:41.992" v="2541" actId="14100"/>
          <ac:picMkLst>
            <pc:docMk/>
            <pc:sldMk cId="2597559664" sldId="261"/>
            <ac:picMk id="6" creationId="{50238FFF-63A5-47A3-89EB-E962EE353E7B}"/>
          </ac:picMkLst>
        </pc:picChg>
        <pc:picChg chg="add del mod ord">
          <ac:chgData name="jacob e" userId="bb181289cd285efa" providerId="LiveId" clId="{C85E4406-D99D-4FD1-8214-90BC9D64CC33}" dt="2018-05-22T01:04:55.167" v="2532" actId="478"/>
          <ac:picMkLst>
            <pc:docMk/>
            <pc:sldMk cId="2597559664" sldId="261"/>
            <ac:picMk id="4098" creationId="{BA8CFEF6-3CB3-4C85-8F7D-7B2B2901F2F7}"/>
          </ac:picMkLst>
        </pc:picChg>
        <pc:picChg chg="add mod">
          <ac:chgData name="jacob e" userId="bb181289cd285efa" providerId="LiveId" clId="{C85E4406-D99D-4FD1-8214-90BC9D64CC33}" dt="2018-05-22T01:06:34.959" v="2546" actId="14100"/>
          <ac:picMkLst>
            <pc:docMk/>
            <pc:sldMk cId="2597559664" sldId="261"/>
            <ac:picMk id="4100" creationId="{3D3249DB-8E9D-4624-ADC1-0F0EA22ABE94}"/>
          </ac:picMkLst>
        </pc:picChg>
      </pc:sldChg>
      <pc:sldChg chg="modSp ord">
        <pc:chgData name="jacob e" userId="bb181289cd285efa" providerId="LiveId" clId="{C85E4406-D99D-4FD1-8214-90BC9D64CC33}" dt="2018-05-22T15:34:42.069" v="3258" actId="14100"/>
        <pc:sldMkLst>
          <pc:docMk/>
          <pc:sldMk cId="1526358113" sldId="263"/>
        </pc:sldMkLst>
        <pc:spChg chg="mod">
          <ac:chgData name="jacob e" userId="bb181289cd285efa" providerId="LiveId" clId="{C85E4406-D99D-4FD1-8214-90BC9D64CC33}" dt="2018-05-14T04:44:32.442" v="231" actId="20577"/>
          <ac:spMkLst>
            <pc:docMk/>
            <pc:sldMk cId="1526358113" sldId="263"/>
            <ac:spMk id="2" creationId="{63A2F4AA-DDEB-4E92-BB7C-90896D290C1A}"/>
          </ac:spMkLst>
        </pc:spChg>
      </pc:sldChg>
      <pc:sldChg chg="addSp delSp modSp mod setBg modNotesTx">
        <pc:chgData name="jacob e" userId="bb181289cd285efa" providerId="LiveId" clId="{C85E4406-D99D-4FD1-8214-90BC9D64CC33}" dt="2018-05-23T00:16:26.022" v="4581" actId="20577"/>
        <pc:sldMkLst>
          <pc:docMk/>
          <pc:sldMk cId="4221794406" sldId="264"/>
        </pc:sldMkLst>
        <pc:spChg chg="mod">
          <ac:chgData name="jacob e" userId="bb181289cd285efa" providerId="LiveId" clId="{C85E4406-D99D-4FD1-8214-90BC9D64CC33}" dt="2018-05-22T17:32:42.870" v="3653" actId="26606"/>
          <ac:spMkLst>
            <pc:docMk/>
            <pc:sldMk cId="4221794406" sldId="264"/>
            <ac:spMk id="2" creationId="{8157B012-5A72-499D-82D4-47826B6E1C38}"/>
          </ac:spMkLst>
        </pc:spChg>
        <pc:spChg chg="mod">
          <ac:chgData name="jacob e" userId="bb181289cd285efa" providerId="LiveId" clId="{C85E4406-D99D-4FD1-8214-90BC9D64CC33}" dt="2018-05-22T17:33:34.028" v="3664" actId="313"/>
          <ac:spMkLst>
            <pc:docMk/>
            <pc:sldMk cId="4221794406" sldId="264"/>
            <ac:spMk id="3" creationId="{28D0443B-0C51-41F9-9A8E-23C0EF55A6FD}"/>
          </ac:spMkLst>
        </pc:spChg>
        <pc:spChg chg="add del">
          <ac:chgData name="jacob e" userId="bb181289cd285efa" providerId="LiveId" clId="{C85E4406-D99D-4FD1-8214-90BC9D64CC33}" dt="2018-05-22T17:29:16.483" v="3620" actId="26606"/>
          <ac:spMkLst>
            <pc:docMk/>
            <pc:sldMk cId="4221794406" sldId="264"/>
            <ac:spMk id="7" creationId="{3CD9DF72-87A3-404E-A828-84CBF11A8303}"/>
          </ac:spMkLst>
        </pc:spChg>
        <pc:spChg chg="add del">
          <ac:chgData name="jacob e" userId="bb181289cd285efa" providerId="LiveId" clId="{C85E4406-D99D-4FD1-8214-90BC9D64CC33}" dt="2018-05-22T17:27:33.135" v="3601" actId="26606"/>
          <ac:spMkLst>
            <pc:docMk/>
            <pc:sldMk cId="4221794406" sldId="264"/>
            <ac:spMk id="8" creationId="{8D70B121-56F4-4848-B38B-182089D909FA}"/>
          </ac:spMkLst>
        </pc:spChg>
        <pc:spChg chg="add del">
          <ac:chgData name="jacob e" userId="bb181289cd285efa" providerId="LiveId" clId="{C85E4406-D99D-4FD1-8214-90BC9D64CC33}" dt="2018-05-22T17:31:31.685" v="3637" actId="26606"/>
          <ac:spMkLst>
            <pc:docMk/>
            <pc:sldMk cId="4221794406" sldId="264"/>
            <ac:spMk id="11" creationId="{724CD679-7405-4CD3-A92A-9469F279A59D}"/>
          </ac:spMkLst>
        </pc:spChg>
        <pc:spChg chg="add del">
          <ac:chgData name="jacob e" userId="bb181289cd285efa" providerId="LiveId" clId="{C85E4406-D99D-4FD1-8214-90BC9D64CC33}" dt="2018-05-22T17:31:48.015" v="3643" actId="26606"/>
          <ac:spMkLst>
            <pc:docMk/>
            <pc:sldMk cId="4221794406" sldId="264"/>
            <ac:spMk id="15" creationId="{4038CB10-1F5C-4D54-9DF7-12586DE5B007}"/>
          </ac:spMkLst>
        </pc:spChg>
        <pc:spChg chg="add del">
          <ac:chgData name="jacob e" userId="bb181289cd285efa" providerId="LiveId" clId="{C85E4406-D99D-4FD1-8214-90BC9D64CC33}" dt="2018-05-22T17:30:50.915" v="3630" actId="26606"/>
          <ac:spMkLst>
            <pc:docMk/>
            <pc:sldMk cId="4221794406" sldId="264"/>
            <ac:spMk id="16" creationId="{E862BE82-D00D-42C1-BF16-93AA37870C32}"/>
          </ac:spMkLst>
        </pc:spChg>
        <pc:spChg chg="add del">
          <ac:chgData name="jacob e" userId="bb181289cd285efa" providerId="LiveId" clId="{C85E4406-D99D-4FD1-8214-90BC9D64CC33}" dt="2018-05-22T17:30:50.915" v="3630" actId="26606"/>
          <ac:spMkLst>
            <pc:docMk/>
            <pc:sldMk cId="4221794406" sldId="264"/>
            <ac:spMk id="17" creationId="{F6D92C2D-1D3D-4974-918C-06579FB354A9}"/>
          </ac:spMkLst>
        </pc:spChg>
        <pc:spChg chg="add del">
          <ac:chgData name="jacob e" userId="bb181289cd285efa" providerId="LiveId" clId="{C85E4406-D99D-4FD1-8214-90BC9D64CC33}" dt="2018-05-22T17:31:48.015" v="3643" actId="26606"/>
          <ac:spMkLst>
            <pc:docMk/>
            <pc:sldMk cId="4221794406" sldId="264"/>
            <ac:spMk id="18" creationId="{73ED6512-6858-4552-B699-9A97FE9A4EA2}"/>
          </ac:spMkLst>
        </pc:spChg>
        <pc:spChg chg="add del">
          <ac:chgData name="jacob e" userId="bb181289cd285efa" providerId="LiveId" clId="{C85E4406-D99D-4FD1-8214-90BC9D64CC33}" dt="2018-05-22T17:32:01.029" v="3649" actId="26606"/>
          <ac:spMkLst>
            <pc:docMk/>
            <pc:sldMk cId="4221794406" sldId="264"/>
            <ac:spMk id="19" creationId="{E862BE82-D00D-42C1-BF16-93AA37870C32}"/>
          </ac:spMkLst>
        </pc:spChg>
        <pc:spChg chg="add del">
          <ac:chgData name="jacob e" userId="bb181289cd285efa" providerId="LiveId" clId="{C85E4406-D99D-4FD1-8214-90BC9D64CC33}" dt="2018-05-22T17:31:55.046" v="3645" actId="26606"/>
          <ac:spMkLst>
            <pc:docMk/>
            <pc:sldMk cId="4221794406" sldId="264"/>
            <ac:spMk id="20" creationId="{2B1D4F77-A17C-43D7-B7FA-545148E4E93D}"/>
          </ac:spMkLst>
        </pc:spChg>
        <pc:spChg chg="add del">
          <ac:chgData name="jacob e" userId="bb181289cd285efa" providerId="LiveId" clId="{C85E4406-D99D-4FD1-8214-90BC9D64CC33}" dt="2018-05-22T17:32:01.029" v="3649" actId="26606"/>
          <ac:spMkLst>
            <pc:docMk/>
            <pc:sldMk cId="4221794406" sldId="264"/>
            <ac:spMk id="21" creationId="{F6D92C2D-1D3D-4974-918C-06579FB354A9}"/>
          </ac:spMkLst>
        </pc:spChg>
        <pc:spChg chg="add del">
          <ac:chgData name="jacob e" userId="bb181289cd285efa" providerId="LiveId" clId="{C85E4406-D99D-4FD1-8214-90BC9D64CC33}" dt="2018-05-22T17:32:42.870" v="3653" actId="26606"/>
          <ac:spMkLst>
            <pc:docMk/>
            <pc:sldMk cId="4221794406" sldId="264"/>
            <ac:spMk id="22" creationId="{2B1D4F77-A17C-43D7-B7FA-545148E4E93D}"/>
          </ac:spMkLst>
        </pc:spChg>
        <pc:picChg chg="add del mod ord">
          <ac:chgData name="jacob e" userId="bb181289cd285efa" providerId="LiveId" clId="{C85E4406-D99D-4FD1-8214-90BC9D64CC33}" dt="2018-05-22T17:30:52.536" v="3632" actId="20577"/>
          <ac:picMkLst>
            <pc:docMk/>
            <pc:sldMk cId="4221794406" sldId="264"/>
            <ac:picMk id="5" creationId="{4A084B12-7ED6-4897-8E8B-EFB727D5F878}"/>
          </ac:picMkLst>
        </pc:picChg>
        <pc:picChg chg="add del mod ord">
          <ac:chgData name="jacob e" userId="bb181289cd285efa" providerId="LiveId" clId="{C85E4406-D99D-4FD1-8214-90BC9D64CC33}" dt="2018-05-22T17:32:43.268" v="3655" actId="20577"/>
          <ac:picMkLst>
            <pc:docMk/>
            <pc:sldMk cId="4221794406" sldId="264"/>
            <ac:picMk id="9" creationId="{7A66DCB9-0616-45C2-BF67-0BE2D12A7F28}"/>
          </ac:picMkLst>
        </pc:picChg>
        <pc:picChg chg="add del mod">
          <ac:chgData name="jacob e" userId="bb181289cd285efa" providerId="LiveId" clId="{C85E4406-D99D-4FD1-8214-90BC9D64CC33}" dt="2018-05-22T18:14:59.921" v="4240" actId="478"/>
          <ac:picMkLst>
            <pc:docMk/>
            <pc:sldMk cId="4221794406" sldId="264"/>
            <ac:picMk id="24" creationId="{86831798-A729-44D0-9785-8AEE7FE3BE83}"/>
          </ac:picMkLst>
        </pc:picChg>
        <pc:picChg chg="add mod">
          <ac:chgData name="jacob e" userId="bb181289cd285efa" providerId="LiveId" clId="{C85E4406-D99D-4FD1-8214-90BC9D64CC33}" dt="2018-05-22T18:16:11.532" v="4244" actId="14100"/>
          <ac:picMkLst>
            <pc:docMk/>
            <pc:sldMk cId="4221794406" sldId="264"/>
            <ac:picMk id="9218" creationId="{A254F4A4-0BE1-4E19-BFB1-FDF135AFC0CB}"/>
          </ac:picMkLst>
        </pc:picChg>
        <pc:cxnChg chg="add del">
          <ac:chgData name="jacob e" userId="bb181289cd285efa" providerId="LiveId" clId="{C85E4406-D99D-4FD1-8214-90BC9D64CC33}" dt="2018-05-22T17:27:33.135" v="3601" actId="26606"/>
          <ac:cxnSpMkLst>
            <pc:docMk/>
            <pc:sldMk cId="4221794406" sldId="264"/>
            <ac:cxnSpMk id="10" creationId="{2D72A2C9-F3CA-4216-8BAD-FA4C970C3C4E}"/>
          </ac:cxnSpMkLst>
        </pc:cxnChg>
        <pc:cxnChg chg="add del">
          <ac:chgData name="jacob e" userId="bb181289cd285efa" providerId="LiveId" clId="{C85E4406-D99D-4FD1-8214-90BC9D64CC33}" dt="2018-05-22T17:29:16.483" v="3620" actId="26606"/>
          <ac:cxnSpMkLst>
            <pc:docMk/>
            <pc:sldMk cId="4221794406" sldId="264"/>
            <ac:cxnSpMk id="12" creationId="{20E3A342-4D61-4E3F-AF90-1AB42AEB96CC}"/>
          </ac:cxnSpMkLst>
        </pc:cxnChg>
        <pc:cxnChg chg="add del">
          <ac:chgData name="jacob e" userId="bb181289cd285efa" providerId="LiveId" clId="{C85E4406-D99D-4FD1-8214-90BC9D64CC33}" dt="2018-05-22T17:31:34.285" v="3639" actId="26606"/>
          <ac:cxnSpMkLst>
            <pc:docMk/>
            <pc:sldMk cId="4221794406" sldId="264"/>
            <ac:cxnSpMk id="13" creationId="{E4A809D5-3600-46D4-A466-67F2349A54FB}"/>
          </ac:cxnSpMkLst>
        </pc:cxnChg>
        <pc:cxnChg chg="add del">
          <ac:chgData name="jacob e" userId="bb181289cd285efa" providerId="LiveId" clId="{C85E4406-D99D-4FD1-8214-90BC9D64CC33}" dt="2018-05-22T17:29:27.691" v="3622" actId="26606"/>
          <ac:cxnSpMkLst>
            <pc:docMk/>
            <pc:sldMk cId="4221794406" sldId="264"/>
            <ac:cxnSpMk id="14" creationId="{E4A809D5-3600-46D4-A466-67F2349A54FB}"/>
          </ac:cxnSpMkLst>
        </pc:cxnChg>
      </pc:sldChg>
      <pc:sldChg chg="addSp modSp modNotesTx">
        <pc:chgData name="jacob e" userId="bb181289cd285efa" providerId="LiveId" clId="{C85E4406-D99D-4FD1-8214-90BC9D64CC33}" dt="2018-05-22T16:56:35.279" v="3511" actId="27636"/>
        <pc:sldMkLst>
          <pc:docMk/>
          <pc:sldMk cId="1095643270" sldId="266"/>
        </pc:sldMkLst>
        <pc:spChg chg="mod">
          <ac:chgData name="jacob e" userId="bb181289cd285efa" providerId="LiveId" clId="{C85E4406-D99D-4FD1-8214-90BC9D64CC33}" dt="2018-05-22T16:53:12.570" v="3490" actId="404"/>
          <ac:spMkLst>
            <pc:docMk/>
            <pc:sldMk cId="1095643270" sldId="266"/>
            <ac:spMk id="2" creationId="{431BDB69-252D-42D4-9241-27CF6B095CD8}"/>
          </ac:spMkLst>
        </pc:spChg>
        <pc:spChg chg="mod">
          <ac:chgData name="jacob e" userId="bb181289cd285efa" providerId="LiveId" clId="{C85E4406-D99D-4FD1-8214-90BC9D64CC33}" dt="2018-05-22T16:56:35.279" v="3511" actId="27636"/>
          <ac:spMkLst>
            <pc:docMk/>
            <pc:sldMk cId="1095643270" sldId="266"/>
            <ac:spMk id="3" creationId="{E9359D5E-52A6-4C43-B804-B3EFE87B855A}"/>
          </ac:spMkLst>
        </pc:spChg>
        <pc:picChg chg="add mod">
          <ac:chgData name="jacob e" userId="bb181289cd285efa" providerId="LiveId" clId="{C85E4406-D99D-4FD1-8214-90BC9D64CC33}" dt="2018-05-22T16:55:29.836" v="3504" actId="1076"/>
          <ac:picMkLst>
            <pc:docMk/>
            <pc:sldMk cId="1095643270" sldId="266"/>
            <ac:picMk id="4" creationId="{C6EEBD88-DEDF-42B4-BA25-DC2F75FC766B}"/>
          </ac:picMkLst>
        </pc:picChg>
      </pc:sldChg>
      <pc:sldChg chg="addSp modSp">
        <pc:chgData name="jacob e" userId="bb181289cd285efa" providerId="LiveId" clId="{C85E4406-D99D-4FD1-8214-90BC9D64CC33}" dt="2018-05-22T16:56:01.325" v="3506" actId="1076"/>
        <pc:sldMkLst>
          <pc:docMk/>
          <pc:sldMk cId="608580418" sldId="267"/>
        </pc:sldMkLst>
        <pc:spChg chg="mod">
          <ac:chgData name="jacob e" userId="bb181289cd285efa" providerId="LiveId" clId="{C85E4406-D99D-4FD1-8214-90BC9D64CC33}" dt="2018-05-22T16:53:29.467" v="3499" actId="404"/>
          <ac:spMkLst>
            <pc:docMk/>
            <pc:sldMk cId="608580418" sldId="267"/>
            <ac:spMk id="2" creationId="{F1BDD56C-2E03-4821-A621-24CF9AD3FABA}"/>
          </ac:spMkLst>
        </pc:spChg>
        <pc:spChg chg="mod">
          <ac:chgData name="jacob e" userId="bb181289cd285efa" providerId="LiveId" clId="{C85E4406-D99D-4FD1-8214-90BC9D64CC33}" dt="2018-05-22T16:53:21.525" v="3492" actId="1076"/>
          <ac:spMkLst>
            <pc:docMk/>
            <pc:sldMk cId="608580418" sldId="267"/>
            <ac:spMk id="3" creationId="{56A176F7-71B8-42C3-BC85-3C1302D623AA}"/>
          </ac:spMkLst>
        </pc:spChg>
        <pc:picChg chg="add mod">
          <ac:chgData name="jacob e" userId="bb181289cd285efa" providerId="LiveId" clId="{C85E4406-D99D-4FD1-8214-90BC9D64CC33}" dt="2018-05-22T16:56:01.325" v="3506" actId="1076"/>
          <ac:picMkLst>
            <pc:docMk/>
            <pc:sldMk cId="608580418" sldId="267"/>
            <ac:picMk id="4" creationId="{58B0E791-628E-42ED-A906-7D7C9A46A38F}"/>
          </ac:picMkLst>
        </pc:picChg>
      </pc:sldChg>
      <pc:sldChg chg="modSp ord">
        <pc:chgData name="jacob e" userId="bb181289cd285efa" providerId="LiveId" clId="{C85E4406-D99D-4FD1-8214-90BC9D64CC33}" dt="2018-05-22T16:52:10.267" v="3453" actId="14100"/>
        <pc:sldMkLst>
          <pc:docMk/>
          <pc:sldMk cId="1565883365" sldId="268"/>
        </pc:sldMkLst>
        <pc:spChg chg="mod">
          <ac:chgData name="jacob e" userId="bb181289cd285efa" providerId="LiveId" clId="{C85E4406-D99D-4FD1-8214-90BC9D64CC33}" dt="2018-05-14T04:59:23.768" v="463" actId="20577"/>
          <ac:spMkLst>
            <pc:docMk/>
            <pc:sldMk cId="1565883365" sldId="268"/>
            <ac:spMk id="3" creationId="{14310D97-B9C0-454D-9211-5913A8899F9B}"/>
          </ac:spMkLst>
        </pc:spChg>
      </pc:sldChg>
      <pc:sldChg chg="modSp ord">
        <pc:chgData name="jacob e" userId="bb181289cd285efa" providerId="LiveId" clId="{C85E4406-D99D-4FD1-8214-90BC9D64CC33}" dt="2018-05-22T16:52:10.267" v="3453" actId="14100"/>
        <pc:sldMkLst>
          <pc:docMk/>
          <pc:sldMk cId="1594439518" sldId="269"/>
        </pc:sldMkLst>
        <pc:spChg chg="mod">
          <ac:chgData name="jacob e" userId="bb181289cd285efa" providerId="LiveId" clId="{C85E4406-D99D-4FD1-8214-90BC9D64CC33}" dt="2018-05-14T04:59:09.492" v="462" actId="20577"/>
          <ac:spMkLst>
            <pc:docMk/>
            <pc:sldMk cId="1594439518" sldId="269"/>
            <ac:spMk id="3" creationId="{963A0DDE-3D7F-4972-8E51-3D173A455C31}"/>
          </ac:spMkLst>
        </pc:spChg>
      </pc:sldChg>
      <pc:sldChg chg="modSp ord modNotesTx">
        <pc:chgData name="jacob e" userId="bb181289cd285efa" providerId="LiveId" clId="{C85E4406-D99D-4FD1-8214-90BC9D64CC33}" dt="2018-05-22T16:58:56.314" v="3589" actId="14100"/>
        <pc:sldMkLst>
          <pc:docMk/>
          <pc:sldMk cId="2707372146" sldId="270"/>
        </pc:sldMkLst>
        <pc:spChg chg="mod">
          <ac:chgData name="jacob e" userId="bb181289cd285efa" providerId="LiveId" clId="{C85E4406-D99D-4FD1-8214-90BC9D64CC33}" dt="2018-05-22T16:58:02.112" v="3588" actId="20577"/>
          <ac:spMkLst>
            <pc:docMk/>
            <pc:sldMk cId="2707372146" sldId="270"/>
            <ac:spMk id="3" creationId="{066AD392-8B3A-44B7-BAAF-531F84F9FEF8}"/>
          </ac:spMkLst>
        </pc:spChg>
      </pc:sldChg>
      <pc:sldChg chg="addSp modSp modNotesTx">
        <pc:chgData name="jacob e" userId="bb181289cd285efa" providerId="LiveId" clId="{C85E4406-D99D-4FD1-8214-90BC9D64CC33}" dt="2018-05-22T16:59:58.530" v="3596" actId="1076"/>
        <pc:sldMkLst>
          <pc:docMk/>
          <pc:sldMk cId="1646085964" sldId="271"/>
        </pc:sldMkLst>
        <pc:picChg chg="add mod ord">
          <ac:chgData name="jacob e" userId="bb181289cd285efa" providerId="LiveId" clId="{C85E4406-D99D-4FD1-8214-90BC9D64CC33}" dt="2018-05-22T16:59:58.530" v="3596" actId="1076"/>
          <ac:picMkLst>
            <pc:docMk/>
            <pc:sldMk cId="1646085964" sldId="271"/>
            <ac:picMk id="4" creationId="{4581B301-356D-4B89-B7A5-BC8278AB6E48}"/>
          </ac:picMkLst>
        </pc:picChg>
      </pc:sldChg>
      <pc:sldChg chg="addSp modSp">
        <pc:chgData name="jacob e" userId="bb181289cd285efa" providerId="LiveId" clId="{C85E4406-D99D-4FD1-8214-90BC9D64CC33}" dt="2018-05-14T23:53:56.931" v="631" actId="20577"/>
        <pc:sldMkLst>
          <pc:docMk/>
          <pc:sldMk cId="4224701342" sldId="272"/>
        </pc:sldMkLst>
        <pc:spChg chg="mod">
          <ac:chgData name="jacob e" userId="bb181289cd285efa" providerId="LiveId" clId="{C85E4406-D99D-4FD1-8214-90BC9D64CC33}" dt="2018-05-14T23:53:56.931" v="631" actId="20577"/>
          <ac:spMkLst>
            <pc:docMk/>
            <pc:sldMk cId="4224701342" sldId="272"/>
            <ac:spMk id="2" creationId="{8A8B662E-C4F1-4643-BC0F-039489027771}"/>
          </ac:spMkLst>
        </pc:spChg>
        <pc:spChg chg="mod">
          <ac:chgData name="jacob e" userId="bb181289cd285efa" providerId="LiveId" clId="{C85E4406-D99D-4FD1-8214-90BC9D64CC33}" dt="2018-05-14T21:41:08.063" v="540" actId="113"/>
          <ac:spMkLst>
            <pc:docMk/>
            <pc:sldMk cId="4224701342" sldId="272"/>
            <ac:spMk id="3" creationId="{48208230-0D96-48F8-BAF2-8032A4B4CE18}"/>
          </ac:spMkLst>
        </pc:spChg>
        <pc:picChg chg="add mod">
          <ac:chgData name="jacob e" userId="bb181289cd285efa" providerId="LiveId" clId="{C85E4406-D99D-4FD1-8214-90BC9D64CC33}" dt="2018-05-14T21:40:47.453" v="539" actId="1076"/>
          <ac:picMkLst>
            <pc:docMk/>
            <pc:sldMk cId="4224701342" sldId="272"/>
            <ac:picMk id="1026" creationId="{59B1BD8C-2534-4EAE-BDD2-098C7063CB5B}"/>
          </ac:picMkLst>
        </pc:picChg>
      </pc:sldChg>
      <pc:sldChg chg="modSp modNotesTx">
        <pc:chgData name="jacob e" userId="bb181289cd285efa" providerId="LiveId" clId="{C85E4406-D99D-4FD1-8214-90BC9D64CC33}" dt="2018-05-22T18:02:51.505" v="4211" actId="6549"/>
        <pc:sldMkLst>
          <pc:docMk/>
          <pc:sldMk cId="2417889089" sldId="277"/>
        </pc:sldMkLst>
        <pc:spChg chg="mod">
          <ac:chgData name="jacob e" userId="bb181289cd285efa" providerId="LiveId" clId="{C85E4406-D99D-4FD1-8214-90BC9D64CC33}" dt="2018-05-15T02:23:53.055" v="1015" actId="113"/>
          <ac:spMkLst>
            <pc:docMk/>
            <pc:sldMk cId="2417889089" sldId="277"/>
            <ac:spMk id="3" creationId="{C71126B0-C7EF-4764-8415-47C736275A6E}"/>
          </ac:spMkLst>
        </pc:spChg>
      </pc:sldChg>
      <pc:sldChg chg="addSp delSp modSp">
        <pc:chgData name="jacob e" userId="bb181289cd285efa" providerId="LiveId" clId="{C85E4406-D99D-4FD1-8214-90BC9D64CC33}" dt="2018-05-23T01:00:28.990" v="4799" actId="6549"/>
        <pc:sldMkLst>
          <pc:docMk/>
          <pc:sldMk cId="1298081529" sldId="279"/>
        </pc:sldMkLst>
        <pc:spChg chg="mod">
          <ac:chgData name="jacob e" userId="bb181289cd285efa" providerId="LiveId" clId="{C85E4406-D99D-4FD1-8214-90BC9D64CC33}" dt="2018-05-15T03:31:40.687" v="1613" actId="404"/>
          <ac:spMkLst>
            <pc:docMk/>
            <pc:sldMk cId="1298081529" sldId="279"/>
            <ac:spMk id="2" creationId="{94B73777-F479-4FA5-8416-493E4A199C7C}"/>
          </ac:spMkLst>
        </pc:spChg>
        <pc:spChg chg="mod">
          <ac:chgData name="jacob e" userId="bb181289cd285efa" providerId="LiveId" clId="{C85E4406-D99D-4FD1-8214-90BC9D64CC33}" dt="2018-05-23T01:00:28.990" v="4799" actId="6549"/>
          <ac:spMkLst>
            <pc:docMk/>
            <pc:sldMk cId="1298081529" sldId="279"/>
            <ac:spMk id="3" creationId="{B72DA457-399F-4A3E-BD1D-4874532237D9}"/>
          </ac:spMkLst>
        </pc:spChg>
        <pc:picChg chg="add del">
          <ac:chgData name="jacob e" userId="bb181289cd285efa" providerId="LiveId" clId="{C85E4406-D99D-4FD1-8214-90BC9D64CC33}" dt="2018-05-22T18:31:18.182" v="4337" actId="6549"/>
          <ac:picMkLst>
            <pc:docMk/>
            <pc:sldMk cId="1298081529" sldId="279"/>
            <ac:picMk id="4" creationId="{FE95AAC4-6524-487F-97F2-158DF6E5B9F3}"/>
          </ac:picMkLst>
        </pc:picChg>
        <pc:picChg chg="add del mod">
          <ac:chgData name="jacob e" userId="bb181289cd285efa" providerId="LiveId" clId="{C85E4406-D99D-4FD1-8214-90BC9D64CC33}" dt="2018-05-22T18:33:45.193" v="4342" actId="478"/>
          <ac:picMkLst>
            <pc:docMk/>
            <pc:sldMk cId="1298081529" sldId="279"/>
            <ac:picMk id="5" creationId="{45E0F172-C927-49BE-AFB6-A09D6019014D}"/>
          </ac:picMkLst>
        </pc:picChg>
        <pc:picChg chg="add mod">
          <ac:chgData name="jacob e" userId="bb181289cd285efa" providerId="LiveId" clId="{C85E4406-D99D-4FD1-8214-90BC9D64CC33}" dt="2018-05-22T18:34:04.300" v="4346" actId="1076"/>
          <ac:picMkLst>
            <pc:docMk/>
            <pc:sldMk cId="1298081529" sldId="279"/>
            <ac:picMk id="6" creationId="{FCC11ACE-D9A9-42CE-919C-DFEBB6DC34C2}"/>
          </ac:picMkLst>
        </pc:picChg>
        <pc:picChg chg="add del">
          <ac:chgData name="jacob e" userId="bb181289cd285efa" providerId="LiveId" clId="{C85E4406-D99D-4FD1-8214-90BC9D64CC33}" dt="2018-05-22T18:36:57.038" v="4348" actId="6549"/>
          <ac:picMkLst>
            <pc:docMk/>
            <pc:sldMk cId="1298081529" sldId="279"/>
            <ac:picMk id="7" creationId="{68AA05BE-7146-4E42-A6F0-13A7F4EBD908}"/>
          </ac:picMkLst>
        </pc:picChg>
        <pc:picChg chg="add del">
          <ac:chgData name="jacob e" userId="bb181289cd285efa" providerId="LiveId" clId="{C85E4406-D99D-4FD1-8214-90BC9D64CC33}" dt="2018-05-22T18:37:19.454" v="4350" actId="6549"/>
          <ac:picMkLst>
            <pc:docMk/>
            <pc:sldMk cId="1298081529" sldId="279"/>
            <ac:picMk id="8" creationId="{A473C169-52E5-4016-9512-7C321649A904}"/>
          </ac:picMkLst>
        </pc:picChg>
        <pc:picChg chg="add mod">
          <ac:chgData name="jacob e" userId="bb181289cd285efa" providerId="LiveId" clId="{C85E4406-D99D-4FD1-8214-90BC9D64CC33}" dt="2018-05-22T18:37:56.537" v="4357" actId="14100"/>
          <ac:picMkLst>
            <pc:docMk/>
            <pc:sldMk cId="1298081529" sldId="279"/>
            <ac:picMk id="9" creationId="{66C53457-9AFD-47E5-8802-5AA9EC35D65D}"/>
          </ac:picMkLst>
        </pc:picChg>
        <pc:picChg chg="add del mod">
          <ac:chgData name="jacob e" userId="bb181289cd285efa" providerId="LiveId" clId="{C85E4406-D99D-4FD1-8214-90BC9D64CC33}" dt="2018-05-22T18:39:24.928" v="4361" actId="6549"/>
          <ac:picMkLst>
            <pc:docMk/>
            <pc:sldMk cId="1298081529" sldId="279"/>
            <ac:picMk id="10" creationId="{C10434C8-350A-4841-A85A-DC7322FABB03}"/>
          </ac:picMkLst>
        </pc:picChg>
        <pc:picChg chg="add mod">
          <ac:chgData name="jacob e" userId="bb181289cd285efa" providerId="LiveId" clId="{C85E4406-D99D-4FD1-8214-90BC9D64CC33}" dt="2018-05-22T18:39:33.123" v="4364" actId="14100"/>
          <ac:picMkLst>
            <pc:docMk/>
            <pc:sldMk cId="1298081529" sldId="279"/>
            <ac:picMk id="11" creationId="{A4CD17DE-854C-45BA-A51B-25C6F407DE9D}"/>
          </ac:picMkLst>
        </pc:picChg>
        <pc:picChg chg="add del mod">
          <ac:chgData name="jacob e" userId="bb181289cd285efa" providerId="LiveId" clId="{C85E4406-D99D-4FD1-8214-90BC9D64CC33}" dt="2018-05-22T18:31:14.349" v="4335" actId="478"/>
          <ac:picMkLst>
            <pc:docMk/>
            <pc:sldMk cId="1298081529" sldId="279"/>
            <ac:picMk id="9218" creationId="{787B92EC-3A50-458D-86A5-97ADC36EC0C8}"/>
          </ac:picMkLst>
        </pc:picChg>
      </pc:sldChg>
      <pc:sldChg chg="modSp modNotesTx">
        <pc:chgData name="jacob e" userId="bb181289cd285efa" providerId="LiveId" clId="{C85E4406-D99D-4FD1-8214-90BC9D64CC33}" dt="2018-05-15T03:32:11.687" v="1637" actId="404"/>
        <pc:sldMkLst>
          <pc:docMk/>
          <pc:sldMk cId="2587545416" sldId="280"/>
        </pc:sldMkLst>
        <pc:spChg chg="mod">
          <ac:chgData name="jacob e" userId="bb181289cd285efa" providerId="LiveId" clId="{C85E4406-D99D-4FD1-8214-90BC9D64CC33}" dt="2018-05-15T03:32:11.687" v="1637" actId="404"/>
          <ac:spMkLst>
            <pc:docMk/>
            <pc:sldMk cId="2587545416" sldId="280"/>
            <ac:spMk id="2" creationId="{74C10DA8-0627-4708-80DC-FB78C068D06E}"/>
          </ac:spMkLst>
        </pc:spChg>
        <pc:spChg chg="mod">
          <ac:chgData name="jacob e" userId="bb181289cd285efa" providerId="LiveId" clId="{C85E4406-D99D-4FD1-8214-90BC9D64CC33}" dt="2018-05-15T03:32:03.536" v="1627" actId="20577"/>
          <ac:spMkLst>
            <pc:docMk/>
            <pc:sldMk cId="2587545416" sldId="280"/>
            <ac:spMk id="3" creationId="{C8249FE4-EA1D-4FC9-BDBD-043AA1DFB705}"/>
          </ac:spMkLst>
        </pc:spChg>
      </pc:sldChg>
      <pc:sldChg chg="addSp delSp modSp modNotesTx">
        <pc:chgData name="jacob e" userId="bb181289cd285efa" providerId="LiveId" clId="{C85E4406-D99D-4FD1-8214-90BC9D64CC33}" dt="2018-05-23T00:15:10.969" v="4508" actId="113"/>
        <pc:sldMkLst>
          <pc:docMk/>
          <pc:sldMk cId="1706947302" sldId="281"/>
        </pc:sldMkLst>
        <pc:spChg chg="mod">
          <ac:chgData name="jacob e" userId="bb181289cd285efa" providerId="LiveId" clId="{C85E4406-D99D-4FD1-8214-90BC9D64CC33}" dt="2018-05-15T03:23:15.426" v="1446" actId="20577"/>
          <ac:spMkLst>
            <pc:docMk/>
            <pc:sldMk cId="1706947302" sldId="281"/>
            <ac:spMk id="3" creationId="{F930B27B-7321-481E-846A-9385D7D91551}"/>
          </ac:spMkLst>
        </pc:spChg>
        <pc:spChg chg="add del mod">
          <ac:chgData name="jacob e" userId="bb181289cd285efa" providerId="LiveId" clId="{C85E4406-D99D-4FD1-8214-90BC9D64CC33}" dt="2018-05-15T03:25:42.316" v="1507" actId="478"/>
          <ac:spMkLst>
            <pc:docMk/>
            <pc:sldMk cId="1706947302" sldId="281"/>
            <ac:spMk id="4" creationId="{B236D505-F42F-45C7-9BC4-5AFAD4EEB8A9}"/>
          </ac:spMkLst>
        </pc:spChg>
        <pc:spChg chg="add del mod">
          <ac:chgData name="jacob e" userId="bb181289cd285efa" providerId="LiveId" clId="{C85E4406-D99D-4FD1-8214-90BC9D64CC33}" dt="2018-05-15T03:23:50.434" v="1453" actId="1076"/>
          <ac:spMkLst>
            <pc:docMk/>
            <pc:sldMk cId="1706947302" sldId="281"/>
            <ac:spMk id="5" creationId="{CC799D47-9CCC-46BE-8BE9-007314208787}"/>
          </ac:spMkLst>
        </pc:spChg>
        <pc:spChg chg="add mod">
          <ac:chgData name="jacob e" userId="bb181289cd285efa" providerId="LiveId" clId="{C85E4406-D99D-4FD1-8214-90BC9D64CC33}" dt="2018-05-15T03:27:05.741" v="1519" actId="164"/>
          <ac:spMkLst>
            <pc:docMk/>
            <pc:sldMk cId="1706947302" sldId="281"/>
            <ac:spMk id="6" creationId="{1063D29A-34D9-471F-83F4-D555A2F01AD6}"/>
          </ac:spMkLst>
        </pc:spChg>
        <pc:spChg chg="add mod">
          <ac:chgData name="jacob e" userId="bb181289cd285efa" providerId="LiveId" clId="{C85E4406-D99D-4FD1-8214-90BC9D64CC33}" dt="2018-05-15T03:27:05.741" v="1519" actId="164"/>
          <ac:spMkLst>
            <pc:docMk/>
            <pc:sldMk cId="1706947302" sldId="281"/>
            <ac:spMk id="7" creationId="{8D4AA879-86FD-4FB5-A87B-8707D58CBC64}"/>
          </ac:spMkLst>
        </pc:spChg>
        <pc:spChg chg="add mod">
          <ac:chgData name="jacob e" userId="bb181289cd285efa" providerId="LiveId" clId="{C85E4406-D99D-4FD1-8214-90BC9D64CC33}" dt="2018-05-15T03:27:05.741" v="1519" actId="164"/>
          <ac:spMkLst>
            <pc:docMk/>
            <pc:sldMk cId="1706947302" sldId="281"/>
            <ac:spMk id="8" creationId="{7603A13E-E362-4D14-81C5-EFEE7A3B111D}"/>
          </ac:spMkLst>
        </pc:spChg>
        <pc:spChg chg="add mod">
          <ac:chgData name="jacob e" userId="bb181289cd285efa" providerId="LiveId" clId="{C85E4406-D99D-4FD1-8214-90BC9D64CC33}" dt="2018-05-15T03:27:05.741" v="1519" actId="164"/>
          <ac:spMkLst>
            <pc:docMk/>
            <pc:sldMk cId="1706947302" sldId="281"/>
            <ac:spMk id="9" creationId="{A9B68C1D-C4C5-497F-9B64-FE657E36995C}"/>
          </ac:spMkLst>
        </pc:spChg>
        <pc:grpChg chg="add mod">
          <ac:chgData name="jacob e" userId="bb181289cd285efa" providerId="LiveId" clId="{C85E4406-D99D-4FD1-8214-90BC9D64CC33}" dt="2018-05-15T03:27:09.672" v="1520" actId="1076"/>
          <ac:grpSpMkLst>
            <pc:docMk/>
            <pc:sldMk cId="1706947302" sldId="281"/>
            <ac:grpSpMk id="10" creationId="{5D94634A-53A8-4276-A98F-6A87862E0389}"/>
          </ac:grpSpMkLst>
        </pc:grpChg>
      </pc:sldChg>
      <pc:sldChg chg="addSp delSp modSp modNotesTx">
        <pc:chgData name="jacob e" userId="bb181289cd285efa" providerId="LiveId" clId="{C85E4406-D99D-4FD1-8214-90BC9D64CC33}" dt="2018-05-22T18:07:40.823" v="4216" actId="113"/>
        <pc:sldMkLst>
          <pc:docMk/>
          <pc:sldMk cId="536686720" sldId="283"/>
        </pc:sldMkLst>
        <pc:spChg chg="mod">
          <ac:chgData name="jacob e" userId="bb181289cd285efa" providerId="LiveId" clId="{C85E4406-D99D-4FD1-8214-90BC9D64CC33}" dt="2018-05-16T20:52:43.070" v="1673" actId="20577"/>
          <ac:spMkLst>
            <pc:docMk/>
            <pc:sldMk cId="536686720" sldId="283"/>
            <ac:spMk id="3" creationId="{C5160520-5ED5-43DC-A4C7-5CB12832ED1C}"/>
          </ac:spMkLst>
        </pc:spChg>
        <pc:spChg chg="add del">
          <ac:chgData name="jacob e" userId="bb181289cd285efa" providerId="LiveId" clId="{C85E4406-D99D-4FD1-8214-90BC9D64CC33}" dt="2018-05-16T20:34:31.095" v="1645" actId="692"/>
          <ac:spMkLst>
            <pc:docMk/>
            <pc:sldMk cId="536686720" sldId="283"/>
            <ac:spMk id="4" creationId="{E8537935-03E2-47F9-BAB0-C023455D40A5}"/>
          </ac:spMkLst>
        </pc:spChg>
        <pc:picChg chg="add mod">
          <ac:chgData name="jacob e" userId="bb181289cd285efa" providerId="LiveId" clId="{C85E4406-D99D-4FD1-8214-90BC9D64CC33}" dt="2018-05-16T20:53:02.930" v="1674" actId="692"/>
          <ac:picMkLst>
            <pc:docMk/>
            <pc:sldMk cId="536686720" sldId="283"/>
            <ac:picMk id="5" creationId="{36EFDDCA-B748-440C-8670-5FA53970AE1D}"/>
          </ac:picMkLst>
        </pc:picChg>
        <pc:picChg chg="add del mod">
          <ac:chgData name="jacob e" userId="bb181289cd285efa" providerId="LiveId" clId="{C85E4406-D99D-4FD1-8214-90BC9D64CC33}" dt="2018-05-16T20:47:49.113" v="1653" actId="478"/>
          <ac:picMkLst>
            <pc:docMk/>
            <pc:sldMk cId="536686720" sldId="283"/>
            <ac:picMk id="10244" creationId="{937C96A3-997A-4473-BF57-B37C3A1543EF}"/>
          </ac:picMkLst>
        </pc:picChg>
      </pc:sldChg>
      <pc:sldChg chg="addSp modSp">
        <pc:chgData name="jacob e" userId="bb181289cd285efa" providerId="LiveId" clId="{C85E4406-D99D-4FD1-8214-90BC9D64CC33}" dt="2018-05-15T03:28:45.209" v="1551" actId="1076"/>
        <pc:sldMkLst>
          <pc:docMk/>
          <pc:sldMk cId="2566230961" sldId="288"/>
        </pc:sldMkLst>
        <pc:spChg chg="mod">
          <ac:chgData name="jacob e" userId="bb181289cd285efa" providerId="LiveId" clId="{C85E4406-D99D-4FD1-8214-90BC9D64CC33}" dt="2018-05-15T03:28:11.470" v="1548" actId="20577"/>
          <ac:spMkLst>
            <pc:docMk/>
            <pc:sldMk cId="2566230961" sldId="288"/>
            <ac:spMk id="2" creationId="{D19D5210-8407-4942-B84F-6494496129D4}"/>
          </ac:spMkLst>
        </pc:spChg>
        <pc:picChg chg="add mod">
          <ac:chgData name="jacob e" userId="bb181289cd285efa" providerId="LiveId" clId="{C85E4406-D99D-4FD1-8214-90BC9D64CC33}" dt="2018-05-15T03:28:45.209" v="1551" actId="1076"/>
          <ac:picMkLst>
            <pc:docMk/>
            <pc:sldMk cId="2566230961" sldId="288"/>
            <ac:picMk id="8194" creationId="{1E14B5F4-DEE3-4300-8106-117892295E7C}"/>
          </ac:picMkLst>
        </pc:picChg>
      </pc:sldChg>
      <pc:sldChg chg="addSp delSp modSp mod setBg modNotesTx">
        <pc:chgData name="jacob e" userId="bb181289cd285efa" providerId="LiveId" clId="{C85E4406-D99D-4FD1-8214-90BC9D64CC33}" dt="2018-05-10T19:02:09.146" v="214" actId="20577"/>
        <pc:sldMkLst>
          <pc:docMk/>
          <pc:sldMk cId="2674775245" sldId="289"/>
        </pc:sldMkLst>
        <pc:spChg chg="mod">
          <ac:chgData name="jacob e" userId="bb181289cd285efa" providerId="LiveId" clId="{C85E4406-D99D-4FD1-8214-90BC9D64CC33}" dt="2018-05-10T19:02:09.146" v="214" actId="20577"/>
          <ac:spMkLst>
            <pc:docMk/>
            <pc:sldMk cId="2674775245" sldId="289"/>
            <ac:spMk id="2" creationId="{92F419B0-30CD-44FB-854D-CE042FBF4061}"/>
          </ac:spMkLst>
        </pc:spChg>
        <pc:spChg chg="mod">
          <ac:chgData name="jacob e" userId="bb181289cd285efa" providerId="LiveId" clId="{C85E4406-D99D-4FD1-8214-90BC9D64CC33}" dt="2018-05-10T18:56:28.215" v="136" actId="20577"/>
          <ac:spMkLst>
            <pc:docMk/>
            <pc:sldMk cId="2674775245" sldId="289"/>
            <ac:spMk id="3" creationId="{090706C5-2CC4-4212-AA07-12056E93D11F}"/>
          </ac:spMkLst>
        </pc:spChg>
        <pc:spChg chg="add del">
          <ac:chgData name="jacob e" userId="bb181289cd285efa" providerId="LiveId" clId="{C85E4406-D99D-4FD1-8214-90BC9D64CC33}" dt="2018-05-10T18:46:53.721" v="22" actId="26606"/>
          <ac:spMkLst>
            <pc:docMk/>
            <pc:sldMk cId="2674775245" sldId="289"/>
            <ac:spMk id="5" creationId="{8D70B121-56F4-4848-B38B-182089D909FA}"/>
          </ac:spMkLst>
        </pc:spChg>
        <pc:spChg chg="add del">
          <ac:chgData name="jacob e" userId="bb181289cd285efa" providerId="LiveId" clId="{C85E4406-D99D-4FD1-8214-90BC9D64CC33}" dt="2018-05-10T18:44:57.337" v="17" actId="26606"/>
          <ac:spMkLst>
            <pc:docMk/>
            <pc:sldMk cId="2674775245" sldId="289"/>
            <ac:spMk id="8" creationId="{E4F9F79B-A093-478E-96B5-EE02BC93A858}"/>
          </ac:spMkLst>
        </pc:spChg>
        <pc:spChg chg="add del">
          <ac:chgData name="jacob e" userId="bb181289cd285efa" providerId="LiveId" clId="{C85E4406-D99D-4FD1-8214-90BC9D64CC33}" dt="2018-05-10T18:44:57.337" v="17" actId="26606"/>
          <ac:spMkLst>
            <pc:docMk/>
            <pc:sldMk cId="2674775245" sldId="289"/>
            <ac:spMk id="12" creationId="{F7194F93-1F71-4A70-9DF1-28F183771111}"/>
          </ac:spMkLst>
        </pc:spChg>
        <pc:spChg chg="add del">
          <ac:chgData name="jacob e" userId="bb181289cd285efa" providerId="LiveId" clId="{C85E4406-D99D-4FD1-8214-90BC9D64CC33}" dt="2018-05-10T18:44:57.337" v="17" actId="26606"/>
          <ac:spMkLst>
            <pc:docMk/>
            <pc:sldMk cId="2674775245" sldId="289"/>
            <ac:spMk id="14" creationId="{9BBC0C84-DC2A-43AE-9576-0A44295E8B9C}"/>
          </ac:spMkLst>
        </pc:spChg>
        <pc:spChg chg="add del">
          <ac:chgData name="jacob e" userId="bb181289cd285efa" providerId="LiveId" clId="{C85E4406-D99D-4FD1-8214-90BC9D64CC33}" dt="2018-05-10T18:44:57.337" v="17" actId="26606"/>
          <ac:spMkLst>
            <pc:docMk/>
            <pc:sldMk cId="2674775245" sldId="289"/>
            <ac:spMk id="16" creationId="{11394CD8-BD30-4B74-86F4-51FDF3383419}"/>
          </ac:spMkLst>
        </pc:spChg>
        <pc:cxnChg chg="add del">
          <ac:chgData name="jacob e" userId="bb181289cd285efa" providerId="LiveId" clId="{C85E4406-D99D-4FD1-8214-90BC9D64CC33}" dt="2018-05-10T18:46:53.721" v="22" actId="26606"/>
          <ac:cxnSpMkLst>
            <pc:docMk/>
            <pc:sldMk cId="2674775245" sldId="289"/>
            <ac:cxnSpMk id="6" creationId="{2D72A2C9-F3CA-4216-8BAD-FA4C970C3C4E}"/>
          </ac:cxnSpMkLst>
        </pc:cxnChg>
        <pc:cxnChg chg="add del">
          <ac:chgData name="jacob e" userId="bb181289cd285efa" providerId="LiveId" clId="{C85E4406-D99D-4FD1-8214-90BC9D64CC33}" dt="2018-05-10T18:44:57.337" v="17" actId="26606"/>
          <ac:cxnSpMkLst>
            <pc:docMk/>
            <pc:sldMk cId="2674775245" sldId="289"/>
            <ac:cxnSpMk id="10" creationId="{D4C22394-EBC2-4FAF-A555-6C02D589EED7}"/>
          </ac:cxnSpMkLst>
        </pc:cxnChg>
      </pc:sldChg>
      <pc:sldChg chg="addSp delSp modSp add">
        <pc:chgData name="jacob e" userId="bb181289cd285efa" providerId="LiveId" clId="{C85E4406-D99D-4FD1-8214-90BC9D64CC33}" dt="2018-05-23T17:46:35.465" v="6001" actId="1036"/>
        <pc:sldMkLst>
          <pc:docMk/>
          <pc:sldMk cId="581348157" sldId="294"/>
        </pc:sldMkLst>
        <pc:spChg chg="mod">
          <ac:chgData name="jacob e" userId="bb181289cd285efa" providerId="LiveId" clId="{C85E4406-D99D-4FD1-8214-90BC9D64CC33}" dt="2018-05-10T18:58:20.612" v="176" actId="20577"/>
          <ac:spMkLst>
            <pc:docMk/>
            <pc:sldMk cId="581348157" sldId="294"/>
            <ac:spMk id="2" creationId="{3E61AD7B-4B0A-4C74-9964-9C2617E445E3}"/>
          </ac:spMkLst>
        </pc:spChg>
        <pc:spChg chg="mod">
          <ac:chgData name="jacob e" userId="bb181289cd285efa" providerId="LiveId" clId="{C85E4406-D99D-4FD1-8214-90BC9D64CC33}" dt="2018-05-23T17:46:12.149" v="5974" actId="20577"/>
          <ac:spMkLst>
            <pc:docMk/>
            <pc:sldMk cId="581348157" sldId="294"/>
            <ac:spMk id="3" creationId="{7ED78CD2-3CF0-4D3B-AD83-F0FF6BC3B5D0}"/>
          </ac:spMkLst>
        </pc:spChg>
        <pc:spChg chg="add del mod">
          <ac:chgData name="jacob e" userId="bb181289cd285efa" providerId="LiveId" clId="{C85E4406-D99D-4FD1-8214-90BC9D64CC33}" dt="2018-05-22T16:43:42.483" v="3402" actId="478"/>
          <ac:spMkLst>
            <pc:docMk/>
            <pc:sldMk cId="581348157" sldId="294"/>
            <ac:spMk id="4" creationId="{A350A45D-0BC8-4A17-92D9-9B3314C7E6BA}"/>
          </ac:spMkLst>
        </pc:spChg>
        <pc:picChg chg="add del mod">
          <ac:chgData name="jacob e" userId="bb181289cd285efa" providerId="LiveId" clId="{C85E4406-D99D-4FD1-8214-90BC9D64CC33}" dt="2018-05-22T16:45:59.239" v="3445" actId="478"/>
          <ac:picMkLst>
            <pc:docMk/>
            <pc:sldMk cId="581348157" sldId="294"/>
            <ac:picMk id="7172" creationId="{FD9EDA50-41EE-4E08-B4AB-9CE56DC86E2C}"/>
          </ac:picMkLst>
        </pc:picChg>
        <pc:picChg chg="add mod ord">
          <ac:chgData name="jacob e" userId="bb181289cd285efa" providerId="LiveId" clId="{C85E4406-D99D-4FD1-8214-90BC9D64CC33}" dt="2018-05-23T17:46:35.465" v="6001" actId="1036"/>
          <ac:picMkLst>
            <pc:docMk/>
            <pc:sldMk cId="581348157" sldId="294"/>
            <ac:picMk id="7174" creationId="{21976D5A-6751-4210-AA53-99DF788E4B52}"/>
          </ac:picMkLst>
        </pc:picChg>
      </pc:sldChg>
      <pc:sldChg chg="addSp delSp modSp add">
        <pc:chgData name="jacob e" userId="bb181289cd285efa" providerId="LiveId" clId="{C85E4406-D99D-4FD1-8214-90BC9D64CC33}" dt="2018-05-15T01:04:33.515" v="844" actId="20577"/>
        <pc:sldMkLst>
          <pc:docMk/>
          <pc:sldMk cId="1363043352" sldId="296"/>
        </pc:sldMkLst>
        <pc:spChg chg="mod">
          <ac:chgData name="jacob e" userId="bb181289cd285efa" providerId="LiveId" clId="{C85E4406-D99D-4FD1-8214-90BC9D64CC33}" dt="2018-05-14T23:54:20.624" v="657" actId="20577"/>
          <ac:spMkLst>
            <pc:docMk/>
            <pc:sldMk cId="1363043352" sldId="296"/>
            <ac:spMk id="2" creationId="{55DC12A9-FD44-4452-AA8B-BDE06C514E0A}"/>
          </ac:spMkLst>
        </pc:spChg>
        <pc:spChg chg="mod">
          <ac:chgData name="jacob e" userId="bb181289cd285efa" providerId="LiveId" clId="{C85E4406-D99D-4FD1-8214-90BC9D64CC33}" dt="2018-05-15T01:04:33.515" v="844" actId="20577"/>
          <ac:spMkLst>
            <pc:docMk/>
            <pc:sldMk cId="1363043352" sldId="296"/>
            <ac:spMk id="3" creationId="{C7BCFA6D-CF11-427E-9971-E18C84400CF0}"/>
          </ac:spMkLst>
        </pc:spChg>
        <pc:picChg chg="add del mod">
          <ac:chgData name="jacob e" userId="bb181289cd285efa" providerId="LiveId" clId="{C85E4406-D99D-4FD1-8214-90BC9D64CC33}" dt="2018-05-15T00:18:58.034" v="753" actId="478"/>
          <ac:picMkLst>
            <pc:docMk/>
            <pc:sldMk cId="1363043352" sldId="296"/>
            <ac:picMk id="4" creationId="{77F15B10-A2A3-4C24-A016-E40A1CACB165}"/>
          </ac:picMkLst>
        </pc:picChg>
        <pc:picChg chg="add mod">
          <ac:chgData name="jacob e" userId="bb181289cd285efa" providerId="LiveId" clId="{C85E4406-D99D-4FD1-8214-90BC9D64CC33}" dt="2018-05-15T00:19:02.987" v="755" actId="1076"/>
          <ac:picMkLst>
            <pc:docMk/>
            <pc:sldMk cId="1363043352" sldId="296"/>
            <ac:picMk id="5" creationId="{B554EA80-039D-4079-A3E1-F1FC20D36406}"/>
          </ac:picMkLst>
        </pc:picChg>
        <pc:picChg chg="add mod">
          <ac:chgData name="jacob e" userId="bb181289cd285efa" providerId="LiveId" clId="{C85E4406-D99D-4FD1-8214-90BC9D64CC33}" dt="2018-05-15T01:04:29.971" v="843" actId="1035"/>
          <ac:picMkLst>
            <pc:docMk/>
            <pc:sldMk cId="1363043352" sldId="296"/>
            <ac:picMk id="6" creationId="{4DE3F387-EC56-431A-95FE-B12D8685E2B7}"/>
          </ac:picMkLst>
        </pc:picChg>
      </pc:sldChg>
      <pc:sldChg chg="addSp modSp add">
        <pc:chgData name="jacob e" userId="bb181289cd285efa" providerId="LiveId" clId="{C85E4406-D99D-4FD1-8214-90BC9D64CC33}" dt="2018-05-15T01:01:08.439" v="815" actId="1076"/>
        <pc:sldMkLst>
          <pc:docMk/>
          <pc:sldMk cId="2342184349" sldId="298"/>
        </pc:sldMkLst>
        <pc:spChg chg="mod">
          <ac:chgData name="jacob e" userId="bb181289cd285efa" providerId="LiveId" clId="{C85E4406-D99D-4FD1-8214-90BC9D64CC33}" dt="2018-05-15T01:00:50.421" v="810" actId="20577"/>
          <ac:spMkLst>
            <pc:docMk/>
            <pc:sldMk cId="2342184349" sldId="298"/>
            <ac:spMk id="3" creationId="{C7BCFA6D-CF11-427E-9971-E18C84400CF0}"/>
          </ac:spMkLst>
        </pc:spChg>
        <pc:picChg chg="add mod">
          <ac:chgData name="jacob e" userId="bb181289cd285efa" providerId="LiveId" clId="{C85E4406-D99D-4FD1-8214-90BC9D64CC33}" dt="2018-05-15T01:01:08.439" v="815" actId="1076"/>
          <ac:picMkLst>
            <pc:docMk/>
            <pc:sldMk cId="2342184349" sldId="298"/>
            <ac:picMk id="4" creationId="{8C9B8461-38A0-4BB9-80CD-2C2363C6F3AF}"/>
          </ac:picMkLst>
        </pc:picChg>
      </pc:sldChg>
      <pc:sldChg chg="addSp delSp modSp add">
        <pc:chgData name="jacob e" userId="bb181289cd285efa" providerId="LiveId" clId="{C85E4406-D99D-4FD1-8214-90BC9D64CC33}" dt="2018-05-15T01:14:23.704" v="857" actId="20577"/>
        <pc:sldMkLst>
          <pc:docMk/>
          <pc:sldMk cId="916211035" sldId="299"/>
        </pc:sldMkLst>
        <pc:spChg chg="mod">
          <ac:chgData name="jacob e" userId="bb181289cd285efa" providerId="LiveId" clId="{C85E4406-D99D-4FD1-8214-90BC9D64CC33}" dt="2018-05-15T01:14:23.704" v="857" actId="20577"/>
          <ac:spMkLst>
            <pc:docMk/>
            <pc:sldMk cId="916211035" sldId="299"/>
            <ac:spMk id="2" creationId="{55DC12A9-FD44-4452-AA8B-BDE06C514E0A}"/>
          </ac:spMkLst>
        </pc:spChg>
        <pc:spChg chg="del">
          <ac:chgData name="jacob e" userId="bb181289cd285efa" providerId="LiveId" clId="{C85E4406-D99D-4FD1-8214-90BC9D64CC33}" dt="2018-05-15T01:03:58.590" v="821" actId="20577"/>
          <ac:spMkLst>
            <pc:docMk/>
            <pc:sldMk cId="916211035" sldId="299"/>
            <ac:spMk id="3" creationId="{C7BCFA6D-CF11-427E-9971-E18C84400CF0}"/>
          </ac:spMkLst>
        </pc:spChg>
        <pc:picChg chg="add del mod">
          <ac:chgData name="jacob e" userId="bb181289cd285efa" providerId="LiveId" clId="{C85E4406-D99D-4FD1-8214-90BC9D64CC33}" dt="2018-05-15T01:03:53.022" v="820" actId="20577"/>
          <ac:picMkLst>
            <pc:docMk/>
            <pc:sldMk cId="916211035" sldId="299"/>
            <ac:picMk id="4" creationId="{36DC681C-54CE-4CC8-A00E-1AC253FAA0CD}"/>
          </ac:picMkLst>
        </pc:picChg>
        <pc:picChg chg="add mod">
          <ac:chgData name="jacob e" userId="bb181289cd285efa" providerId="LiveId" clId="{C85E4406-D99D-4FD1-8214-90BC9D64CC33}" dt="2018-05-15T01:03:58.590" v="821" actId="20577"/>
          <ac:picMkLst>
            <pc:docMk/>
            <pc:sldMk cId="916211035" sldId="299"/>
            <ac:picMk id="5" creationId="{43F11111-AB6B-4415-BD4F-28F4545ECCBC}"/>
          </ac:picMkLst>
        </pc:picChg>
      </pc:sldChg>
      <pc:sldChg chg="addSp delSp modSp add">
        <pc:chgData name="jacob e" userId="bb181289cd285efa" providerId="LiveId" clId="{C85E4406-D99D-4FD1-8214-90BC9D64CC33}" dt="2018-05-15T01:02:31.628" v="816" actId="20577"/>
        <pc:sldMkLst>
          <pc:docMk/>
          <pc:sldMk cId="3697994628" sldId="300"/>
        </pc:sldMkLst>
        <pc:spChg chg="del">
          <ac:chgData name="jacob e" userId="bb181289cd285efa" providerId="LiveId" clId="{C85E4406-D99D-4FD1-8214-90BC9D64CC33}" dt="2018-05-15T01:02:31.628" v="816" actId="20577"/>
          <ac:spMkLst>
            <pc:docMk/>
            <pc:sldMk cId="3697994628" sldId="300"/>
            <ac:spMk id="3" creationId="{C7BCFA6D-CF11-427E-9971-E18C84400CF0}"/>
          </ac:spMkLst>
        </pc:spChg>
        <pc:picChg chg="add mod">
          <ac:chgData name="jacob e" userId="bb181289cd285efa" providerId="LiveId" clId="{C85E4406-D99D-4FD1-8214-90BC9D64CC33}" dt="2018-05-15T01:02:31.628" v="816" actId="20577"/>
          <ac:picMkLst>
            <pc:docMk/>
            <pc:sldMk cId="3697994628" sldId="300"/>
            <ac:picMk id="4" creationId="{E0FD8F4C-45C4-45C5-9667-98CD76B29043}"/>
          </ac:picMkLst>
        </pc:picChg>
      </pc:sldChg>
      <pc:sldChg chg="addSp delSp modSp add">
        <pc:chgData name="jacob e" userId="bb181289cd285efa" providerId="LiveId" clId="{C85E4406-D99D-4FD1-8214-90BC9D64CC33}" dt="2018-05-15T02:07:06.523" v="915" actId="20577"/>
        <pc:sldMkLst>
          <pc:docMk/>
          <pc:sldMk cId="1775273262" sldId="302"/>
        </pc:sldMkLst>
        <pc:spChg chg="add del">
          <ac:chgData name="jacob e" userId="bb181289cd285efa" providerId="LiveId" clId="{C85E4406-D99D-4FD1-8214-90BC9D64CC33}" dt="2018-05-15T02:04:46.513" v="913" actId="20577"/>
          <ac:spMkLst>
            <pc:docMk/>
            <pc:sldMk cId="1775273262" sldId="302"/>
            <ac:spMk id="3" creationId="{CD220C73-BFBD-4C0E-805B-D39300234EAA}"/>
          </ac:spMkLst>
        </pc:spChg>
        <pc:spChg chg="add del mod">
          <ac:chgData name="jacob e" userId="bb181289cd285efa" providerId="LiveId" clId="{C85E4406-D99D-4FD1-8214-90BC9D64CC33}" dt="2018-05-15T02:07:06.523" v="915" actId="20577"/>
          <ac:spMkLst>
            <pc:docMk/>
            <pc:sldMk cId="1775273262" sldId="302"/>
            <ac:spMk id="8" creationId="{AF6CE261-E70C-457B-AC66-FD954E5FF28E}"/>
          </ac:spMkLst>
        </pc:spChg>
        <pc:picChg chg="add del">
          <ac:chgData name="jacob e" userId="bb181289cd285efa" providerId="LiveId" clId="{C85E4406-D99D-4FD1-8214-90BC9D64CC33}" dt="2018-05-15T02:04:27.110" v="910" actId="20577"/>
          <ac:picMkLst>
            <pc:docMk/>
            <pc:sldMk cId="1775273262" sldId="302"/>
            <ac:picMk id="4" creationId="{EE7F46DA-125A-4D56-81DC-6AEB4CA2DA43}"/>
          </ac:picMkLst>
        </pc:picChg>
        <pc:picChg chg="add del mod">
          <ac:chgData name="jacob e" userId="bb181289cd285efa" providerId="LiveId" clId="{C85E4406-D99D-4FD1-8214-90BC9D64CC33}" dt="2018-05-15T02:04:38.031" v="912" actId="20577"/>
          <ac:picMkLst>
            <pc:docMk/>
            <pc:sldMk cId="1775273262" sldId="302"/>
            <ac:picMk id="5" creationId="{0027D77C-F0F3-4346-B894-C6BF0D24AC05}"/>
          </ac:picMkLst>
        </pc:picChg>
        <pc:picChg chg="add del mod">
          <ac:chgData name="jacob e" userId="bb181289cd285efa" providerId="LiveId" clId="{C85E4406-D99D-4FD1-8214-90BC9D64CC33}" dt="2018-05-15T02:07:05.334" v="914" actId="478"/>
          <ac:picMkLst>
            <pc:docMk/>
            <pc:sldMk cId="1775273262" sldId="302"/>
            <ac:picMk id="6" creationId="{CC016B13-A546-44FA-AC2D-DA10EFA2650C}"/>
          </ac:picMkLst>
        </pc:picChg>
        <pc:picChg chg="add mod">
          <ac:chgData name="jacob e" userId="bb181289cd285efa" providerId="LiveId" clId="{C85E4406-D99D-4FD1-8214-90BC9D64CC33}" dt="2018-05-15T02:07:06.523" v="915" actId="20577"/>
          <ac:picMkLst>
            <pc:docMk/>
            <pc:sldMk cId="1775273262" sldId="302"/>
            <ac:picMk id="9" creationId="{E040365F-A089-40CF-98EB-4E95C17BB2AB}"/>
          </ac:picMkLst>
        </pc:picChg>
      </pc:sldChg>
      <pc:sldChg chg="addSp delSp modSp add">
        <pc:chgData name="jacob e" userId="bb181289cd285efa" providerId="LiveId" clId="{C85E4406-D99D-4FD1-8214-90BC9D64CC33}" dt="2018-05-22T18:14:05.545" v="4233" actId="1076"/>
        <pc:sldMkLst>
          <pc:docMk/>
          <pc:sldMk cId="1520638396" sldId="303"/>
        </pc:sldMkLst>
        <pc:spChg chg="mod">
          <ac:chgData name="jacob e" userId="bb181289cd285efa" providerId="LiveId" clId="{C85E4406-D99D-4FD1-8214-90BC9D64CC33}" dt="2018-05-15T01:14:48.856" v="882" actId="20577"/>
          <ac:spMkLst>
            <pc:docMk/>
            <pc:sldMk cId="1520638396" sldId="303"/>
            <ac:spMk id="2" creationId="{55DC12A9-FD44-4452-AA8B-BDE06C514E0A}"/>
          </ac:spMkLst>
        </pc:spChg>
        <pc:spChg chg="add del mod">
          <ac:chgData name="jacob e" userId="bb181289cd285efa" providerId="LiveId" clId="{C85E4406-D99D-4FD1-8214-90BC9D64CC33}" dt="2018-05-15T01:14:51.959" v="884" actId="20577"/>
          <ac:spMkLst>
            <pc:docMk/>
            <pc:sldMk cId="1520638396" sldId="303"/>
            <ac:spMk id="4" creationId="{16CAA08A-6CB4-4954-B62E-BBB9648AE7DC}"/>
          </ac:spMkLst>
        </pc:spChg>
        <pc:picChg chg="add mod">
          <ac:chgData name="jacob e" userId="bb181289cd285efa" providerId="LiveId" clId="{C85E4406-D99D-4FD1-8214-90BC9D64CC33}" dt="2018-05-22T18:14:05.545" v="4233" actId="1076"/>
          <ac:picMkLst>
            <pc:docMk/>
            <pc:sldMk cId="1520638396" sldId="303"/>
            <ac:picMk id="3" creationId="{0BF45A3C-24EE-45C4-96FA-3943B586DA94}"/>
          </ac:picMkLst>
        </pc:picChg>
        <pc:picChg chg="del">
          <ac:chgData name="jacob e" userId="bb181289cd285efa" providerId="LiveId" clId="{C85E4406-D99D-4FD1-8214-90BC9D64CC33}" dt="2018-05-15T01:14:04.293" v="848" actId="478"/>
          <ac:picMkLst>
            <pc:docMk/>
            <pc:sldMk cId="1520638396" sldId="303"/>
            <ac:picMk id="5" creationId="{43F11111-AB6B-4415-BD4F-28F4545ECCBC}"/>
          </ac:picMkLst>
        </pc:picChg>
        <pc:picChg chg="add del mod">
          <ac:chgData name="jacob e" userId="bb181289cd285efa" providerId="LiveId" clId="{C85E4406-D99D-4FD1-8214-90BC9D64CC33}" dt="2018-05-22T18:13:54.241" v="4230" actId="1076"/>
          <ac:picMkLst>
            <pc:docMk/>
            <pc:sldMk cId="1520638396" sldId="303"/>
            <ac:picMk id="6" creationId="{6DAA2851-4F41-437A-B088-F1100868E24D}"/>
          </ac:picMkLst>
        </pc:picChg>
      </pc:sldChg>
      <pc:sldChg chg="addSp delSp modSp add modNotesTx">
        <pc:chgData name="jacob e" userId="bb181289cd285efa" providerId="LiveId" clId="{C85E4406-D99D-4FD1-8214-90BC9D64CC33}" dt="2018-05-22T17:53:27.262" v="4149" actId="20577"/>
        <pc:sldMkLst>
          <pc:docMk/>
          <pc:sldMk cId="2634120664" sldId="307"/>
        </pc:sldMkLst>
        <pc:spChg chg="mod">
          <ac:chgData name="jacob e" userId="bb181289cd285efa" providerId="LiveId" clId="{C85E4406-D99D-4FD1-8214-90BC9D64CC33}" dt="2018-05-15T02:24:24.507" v="1055" actId="404"/>
          <ac:spMkLst>
            <pc:docMk/>
            <pc:sldMk cId="2634120664" sldId="307"/>
            <ac:spMk id="2" creationId="{51381A3A-7EB1-4956-A965-C8182842F23A}"/>
          </ac:spMkLst>
        </pc:spChg>
        <pc:spChg chg="del">
          <ac:chgData name="jacob e" userId="bb181289cd285efa" providerId="LiveId" clId="{C85E4406-D99D-4FD1-8214-90BC9D64CC33}" dt="2018-05-15T02:33:43.676" v="1157" actId="20577"/>
          <ac:spMkLst>
            <pc:docMk/>
            <pc:sldMk cId="2634120664" sldId="307"/>
            <ac:spMk id="3" creationId="{1BF05CC9-B512-46D6-A123-87496B621174}"/>
          </ac:spMkLst>
        </pc:spChg>
        <pc:spChg chg="add del mod">
          <ac:chgData name="jacob e" userId="bb181289cd285efa" providerId="LiveId" clId="{C85E4406-D99D-4FD1-8214-90BC9D64CC33}" dt="2018-05-15T02:34:57.080" v="1160" actId="20577"/>
          <ac:spMkLst>
            <pc:docMk/>
            <pc:sldMk cId="2634120664" sldId="307"/>
            <ac:spMk id="5" creationId="{B42B1625-2EAC-4400-90B8-E7AC366AEA66}"/>
          </ac:spMkLst>
        </pc:spChg>
        <pc:spChg chg="add del mod">
          <ac:chgData name="jacob e" userId="bb181289cd285efa" providerId="LiveId" clId="{C85E4406-D99D-4FD1-8214-90BC9D64CC33}" dt="2018-05-15T02:35:02.569" v="1161" actId="20577"/>
          <ac:spMkLst>
            <pc:docMk/>
            <pc:sldMk cId="2634120664" sldId="307"/>
            <ac:spMk id="6" creationId="{85E98B28-C496-480D-A737-0A2868C4E7BB}"/>
          </ac:spMkLst>
        </pc:spChg>
        <pc:spChg chg="add del mod">
          <ac:chgData name="jacob e" userId="bb181289cd285efa" providerId="LiveId" clId="{C85E4406-D99D-4FD1-8214-90BC9D64CC33}" dt="2018-05-15T02:35:39.212" v="1166" actId="20577"/>
          <ac:spMkLst>
            <pc:docMk/>
            <pc:sldMk cId="2634120664" sldId="307"/>
            <ac:spMk id="7" creationId="{633711C7-717A-4164-A4C7-D2B81758F368}"/>
          </ac:spMkLst>
        </pc:spChg>
        <pc:spChg chg="add del mod">
          <ac:chgData name="jacob e" userId="bb181289cd285efa" providerId="LiveId" clId="{C85E4406-D99D-4FD1-8214-90BC9D64CC33}" dt="2018-05-15T02:35:28.175" v="1165" actId="20577"/>
          <ac:spMkLst>
            <pc:docMk/>
            <pc:sldMk cId="2634120664" sldId="307"/>
            <ac:spMk id="8" creationId="{E4635875-6271-4F17-9678-573E8A25C4C7}"/>
          </ac:spMkLst>
        </pc:spChg>
        <pc:spChg chg="add del mod">
          <ac:chgData name="jacob e" userId="bb181289cd285efa" providerId="LiveId" clId="{C85E4406-D99D-4FD1-8214-90BC9D64CC33}" dt="2018-05-15T02:35:27.209" v="1164" actId="20577"/>
          <ac:spMkLst>
            <pc:docMk/>
            <pc:sldMk cId="2634120664" sldId="307"/>
            <ac:spMk id="9" creationId="{531DD2FB-CEC7-4C8C-80F1-7A74A15739CD}"/>
          </ac:spMkLst>
        </pc:spChg>
        <pc:spChg chg="add mod">
          <ac:chgData name="jacob e" userId="bb181289cd285efa" providerId="LiveId" clId="{C85E4406-D99D-4FD1-8214-90BC9D64CC33}" dt="2018-05-15T02:43:17.719" v="1323" actId="20577"/>
          <ac:spMkLst>
            <pc:docMk/>
            <pc:sldMk cId="2634120664" sldId="307"/>
            <ac:spMk id="11" creationId="{8C9C2399-C09D-491B-ACBC-B8DB66A89E25}"/>
          </ac:spMkLst>
        </pc:spChg>
        <pc:picChg chg="add del mod">
          <ac:chgData name="jacob e" userId="bb181289cd285efa" providerId="LiveId" clId="{C85E4406-D99D-4FD1-8214-90BC9D64CC33}" dt="2018-05-15T02:36:32.064" v="1174" actId="20577"/>
          <ac:picMkLst>
            <pc:docMk/>
            <pc:sldMk cId="2634120664" sldId="307"/>
            <ac:picMk id="10" creationId="{2D33E2C5-6275-4588-8AF0-65D18EF65FDD}"/>
          </ac:picMkLst>
        </pc:picChg>
        <pc:picChg chg="add mod">
          <ac:chgData name="jacob e" userId="bb181289cd285efa" providerId="LiveId" clId="{C85E4406-D99D-4FD1-8214-90BC9D64CC33}" dt="2018-05-15T02:37:13.568" v="1228" actId="1076"/>
          <ac:picMkLst>
            <pc:docMk/>
            <pc:sldMk cId="2634120664" sldId="307"/>
            <ac:picMk id="13" creationId="{52F0C25C-44EE-4636-A2FC-CE4A269C6EC1}"/>
          </ac:picMkLst>
        </pc:picChg>
        <pc:picChg chg="add del">
          <ac:chgData name="jacob e" userId="bb181289cd285efa" providerId="LiveId" clId="{C85E4406-D99D-4FD1-8214-90BC9D64CC33}" dt="2018-05-15T02:34:12.422" v="1159" actId="478"/>
          <ac:picMkLst>
            <pc:docMk/>
            <pc:sldMk cId="2634120664" sldId="307"/>
            <ac:picMk id="6146" creationId="{D9829239-FB2B-4700-B36F-5861E873D539}"/>
          </ac:picMkLst>
        </pc:picChg>
      </pc:sldChg>
      <pc:sldChg chg="addSp delSp modSp add">
        <pc:chgData name="jacob e" userId="bb181289cd285efa" providerId="LiveId" clId="{C85E4406-D99D-4FD1-8214-90BC9D64CC33}" dt="2018-05-15T02:45:23.146" v="1392" actId="1076"/>
        <pc:sldMkLst>
          <pc:docMk/>
          <pc:sldMk cId="1972841090" sldId="309"/>
        </pc:sldMkLst>
        <pc:spChg chg="add mod">
          <ac:chgData name="jacob e" userId="bb181289cd285efa" providerId="LiveId" clId="{C85E4406-D99D-4FD1-8214-90BC9D64CC33}" dt="2018-05-15T02:44:49.784" v="1387" actId="5793"/>
          <ac:spMkLst>
            <pc:docMk/>
            <pc:sldMk cId="1972841090" sldId="309"/>
            <ac:spMk id="3" creationId="{A5FDD979-8BAA-410C-9947-A5C42A4CE87F}"/>
          </ac:spMkLst>
        </pc:spChg>
        <pc:picChg chg="add mod">
          <ac:chgData name="jacob e" userId="bb181289cd285efa" providerId="LiveId" clId="{C85E4406-D99D-4FD1-8214-90BC9D64CC33}" dt="2018-05-15T02:45:23.146" v="1392" actId="1076"/>
          <ac:picMkLst>
            <pc:docMk/>
            <pc:sldMk cId="1972841090" sldId="309"/>
            <ac:picMk id="4" creationId="{FEA89AEE-199B-4CD8-A408-AE8A96C1A379}"/>
          </ac:picMkLst>
        </pc:picChg>
        <pc:picChg chg="add del">
          <ac:chgData name="jacob e" userId="bb181289cd285efa" providerId="LiveId" clId="{C85E4406-D99D-4FD1-8214-90BC9D64CC33}" dt="2018-05-15T02:44:39.335" v="1381" actId="1076"/>
          <ac:picMkLst>
            <pc:docMk/>
            <pc:sldMk cId="1972841090" sldId="309"/>
            <ac:picMk id="5" creationId="{670EBC37-B479-427B-8AC0-51A0B52A84AE}"/>
          </ac:picMkLst>
        </pc:picChg>
        <pc:picChg chg="add del">
          <ac:chgData name="jacob e" userId="bb181289cd285efa" providerId="LiveId" clId="{C85E4406-D99D-4FD1-8214-90BC9D64CC33}" dt="2018-05-15T02:44:47.639" v="1386" actId="1076"/>
          <ac:picMkLst>
            <pc:docMk/>
            <pc:sldMk cId="1972841090" sldId="309"/>
            <ac:picMk id="6" creationId="{00DF4C38-9FCB-440D-9804-9602536D9188}"/>
          </ac:picMkLst>
        </pc:picChg>
        <pc:picChg chg="add del">
          <ac:chgData name="jacob e" userId="bb181289cd285efa" providerId="LiveId" clId="{C85E4406-D99D-4FD1-8214-90BC9D64CC33}" dt="2018-05-15T02:44:56.986" v="1389" actId="1076"/>
          <ac:picMkLst>
            <pc:docMk/>
            <pc:sldMk cId="1972841090" sldId="309"/>
            <ac:picMk id="7" creationId="{684540A1-9EC7-4E08-BE6B-F7931FCA6D78}"/>
          </ac:picMkLst>
        </pc:picChg>
        <pc:picChg chg="del">
          <ac:chgData name="jacob e" userId="bb181289cd285efa" providerId="LiveId" clId="{C85E4406-D99D-4FD1-8214-90BC9D64CC33}" dt="2018-05-15T02:43:54.568" v="1324" actId="1076"/>
          <ac:picMkLst>
            <pc:docMk/>
            <pc:sldMk cId="1972841090" sldId="309"/>
            <ac:picMk id="6146" creationId="{D9829239-FB2B-4700-B36F-5861E873D539}"/>
          </ac:picMkLst>
        </pc:picChg>
      </pc:sldChg>
      <pc:sldChg chg="addSp delSp modSp add mod setBg">
        <pc:chgData name="jacob e" userId="bb181289cd285efa" providerId="LiveId" clId="{C85E4406-D99D-4FD1-8214-90BC9D64CC33}" dt="2018-05-22T15:25:05.822" v="2857" actId="1076"/>
        <pc:sldMkLst>
          <pc:docMk/>
          <pc:sldMk cId="1904556797" sldId="310"/>
        </pc:sldMkLst>
        <pc:spChg chg="del mod">
          <ac:chgData name="jacob e" userId="bb181289cd285efa" providerId="LiveId" clId="{C85E4406-D99D-4FD1-8214-90BC9D64CC33}" dt="2018-05-22T15:22:06.815" v="2839" actId="478"/>
          <ac:spMkLst>
            <pc:docMk/>
            <pc:sldMk cId="1904556797" sldId="310"/>
            <ac:spMk id="2" creationId="{C2F79236-D114-4574-B10A-9BF1F11D2910}"/>
          </ac:spMkLst>
        </pc:spChg>
        <pc:spChg chg="del">
          <ac:chgData name="jacob e" userId="bb181289cd285efa" providerId="LiveId" clId="{C85E4406-D99D-4FD1-8214-90BC9D64CC33}" dt="2018-05-22T00:30:26.408" v="2257" actId="478"/>
          <ac:spMkLst>
            <pc:docMk/>
            <pc:sldMk cId="1904556797" sldId="310"/>
            <ac:spMk id="3" creationId="{74FFA6A6-4735-46EA-AB7E-A6EB9F0D2DF1}"/>
          </ac:spMkLst>
        </pc:spChg>
        <pc:spChg chg="add del">
          <ac:chgData name="jacob e" userId="bb181289cd285efa" providerId="LiveId" clId="{C85E4406-D99D-4FD1-8214-90BC9D64CC33}" dt="2018-05-22T15:23:10.229" v="2845" actId="26606"/>
          <ac:spMkLst>
            <pc:docMk/>
            <pc:sldMk cId="1904556797" sldId="310"/>
            <ac:spMk id="13" creationId="{A9F529C3-C941-49FD-8C67-82F134F64BDB}"/>
          </ac:spMkLst>
        </pc:spChg>
        <pc:spChg chg="add del">
          <ac:chgData name="jacob e" userId="bb181289cd285efa" providerId="LiveId" clId="{C85E4406-D99D-4FD1-8214-90BC9D64CC33}" dt="2018-05-22T15:23:10.229" v="2845" actId="26606"/>
          <ac:spMkLst>
            <pc:docMk/>
            <pc:sldMk cId="1904556797" sldId="310"/>
            <ac:spMk id="15" creationId="{20586029-32A0-47E5-9AEC-AE3ABA6B94D0}"/>
          </ac:spMkLst>
        </pc:spChg>
        <pc:picChg chg="add mod">
          <ac:chgData name="jacob e" userId="bb181289cd285efa" providerId="LiveId" clId="{C85E4406-D99D-4FD1-8214-90BC9D64CC33}" dt="2018-05-22T15:25:05.822" v="2857" actId="1076"/>
          <ac:picMkLst>
            <pc:docMk/>
            <pc:sldMk cId="1904556797" sldId="310"/>
            <ac:picMk id="4" creationId="{27A8B954-8460-45CB-BD8E-B195558B9363}"/>
          </ac:picMkLst>
        </pc:picChg>
        <pc:picChg chg="add del ord">
          <ac:chgData name="jacob e" userId="bb181289cd285efa" providerId="LiveId" clId="{C85E4406-D99D-4FD1-8214-90BC9D64CC33}" dt="2018-05-22T01:18:11.616" v="2818" actId="478"/>
          <ac:picMkLst>
            <pc:docMk/>
            <pc:sldMk cId="1904556797" sldId="310"/>
            <ac:picMk id="5" creationId="{C43F9EDA-1EF1-4FD7-9203-6A81AA0A3A70}"/>
          </ac:picMkLst>
        </pc:picChg>
        <pc:picChg chg="add del mod ord">
          <ac:chgData name="jacob e" userId="bb181289cd285efa" providerId="LiveId" clId="{C85E4406-D99D-4FD1-8214-90BC9D64CC33}" dt="2018-05-22T15:22:14.179" v="2840" actId="478"/>
          <ac:picMkLst>
            <pc:docMk/>
            <pc:sldMk cId="1904556797" sldId="310"/>
            <ac:picMk id="6" creationId="{59222A0F-0A2A-428F-942C-A70396789795}"/>
          </ac:picMkLst>
        </pc:picChg>
        <pc:picChg chg="add del mod ord">
          <ac:chgData name="jacob e" userId="bb181289cd285efa" providerId="LiveId" clId="{C85E4406-D99D-4FD1-8214-90BC9D64CC33}" dt="2018-05-22T15:24:52.934" v="2855" actId="14100"/>
          <ac:picMkLst>
            <pc:docMk/>
            <pc:sldMk cId="1904556797" sldId="310"/>
            <ac:picMk id="8" creationId="{7A9E35B4-6B02-483A-A774-B9815D3E827A}"/>
          </ac:picMkLst>
        </pc:picChg>
        <pc:cxnChg chg="add del">
          <ac:chgData name="jacob e" userId="bb181289cd285efa" providerId="LiveId" clId="{C85E4406-D99D-4FD1-8214-90BC9D64CC33}" dt="2018-05-22T15:23:10.229" v="2845" actId="26606"/>
          <ac:cxnSpMkLst>
            <pc:docMk/>
            <pc:sldMk cId="1904556797" sldId="310"/>
            <ac:cxnSpMk id="17" creationId="{8C730EAB-A532-4295-A302-FB4B90DB9F5E}"/>
          </ac:cxnSpMkLst>
        </pc:cxnChg>
      </pc:sldChg>
      <pc:sldChg chg="modSp add">
        <pc:chgData name="jacob e" userId="bb181289cd285efa" providerId="LiveId" clId="{C85E4406-D99D-4FD1-8214-90BC9D64CC33}" dt="2018-05-22T16:52:26.063" v="3481" actId="20577"/>
        <pc:sldMkLst>
          <pc:docMk/>
          <pc:sldMk cId="369632282" sldId="312"/>
        </pc:sldMkLst>
        <pc:spChg chg="mod">
          <ac:chgData name="jacob e" userId="bb181289cd285efa" providerId="LiveId" clId="{C85E4406-D99D-4FD1-8214-90BC9D64CC33}" dt="2018-05-22T16:52:26.063" v="3481" actId="20577"/>
          <ac:spMkLst>
            <pc:docMk/>
            <pc:sldMk cId="369632282" sldId="312"/>
            <ac:spMk id="2" creationId="{94A0E986-4D8F-453A-A206-892E2CE15012}"/>
          </ac:spMkLst>
        </pc:spChg>
      </pc:sldChg>
      <pc:sldChg chg="addSp delSp modSp add ord">
        <pc:chgData name="jacob e" userId="bb181289cd285efa" providerId="LiveId" clId="{C85E4406-D99D-4FD1-8214-90BC9D64CC33}" dt="2018-05-23T00:38:20.886" v="4623" actId="20577"/>
        <pc:sldMkLst>
          <pc:docMk/>
          <pc:sldMk cId="730282312" sldId="314"/>
        </pc:sldMkLst>
        <pc:spChg chg="mod">
          <ac:chgData name="jacob e" userId="bb181289cd285efa" providerId="LiveId" clId="{C85E4406-D99D-4FD1-8214-90BC9D64CC33}" dt="2018-05-23T00:38:20.886" v="4623" actId="20577"/>
          <ac:spMkLst>
            <pc:docMk/>
            <pc:sldMk cId="730282312" sldId="314"/>
            <ac:spMk id="2" creationId="{FB39A31A-EE24-43A0-8006-ABC2E80B4C06}"/>
          </ac:spMkLst>
        </pc:spChg>
        <pc:spChg chg="add del">
          <ac:chgData name="jacob e" userId="bb181289cd285efa" providerId="LiveId" clId="{C85E4406-D99D-4FD1-8214-90BC9D64CC33}" dt="2018-05-23T00:35:40.332" v="4613" actId="20577"/>
          <ac:spMkLst>
            <pc:docMk/>
            <pc:sldMk cId="730282312" sldId="314"/>
            <ac:spMk id="3" creationId="{7BB90890-CA80-4000-A842-FE191FBB7934}"/>
          </ac:spMkLst>
        </pc:spChg>
        <pc:spChg chg="add del">
          <ac:chgData name="jacob e" userId="bb181289cd285efa" providerId="LiveId" clId="{C85E4406-D99D-4FD1-8214-90BC9D64CC33}" dt="2018-05-23T00:37:36.646" v="4618" actId="20577"/>
          <ac:spMkLst>
            <pc:docMk/>
            <pc:sldMk cId="730282312" sldId="314"/>
            <ac:spMk id="8" creationId="{1F9AB69F-962B-4CFA-8D35-F5CC4D9CA904}"/>
          </ac:spMkLst>
        </pc:spChg>
        <pc:picChg chg="add del mod">
          <ac:chgData name="jacob e" userId="bb181289cd285efa" providerId="LiveId" clId="{C85E4406-D99D-4FD1-8214-90BC9D64CC33}" dt="2018-05-23T00:31:31.937" v="4610" actId="20577"/>
          <ac:picMkLst>
            <pc:docMk/>
            <pc:sldMk cId="730282312" sldId="314"/>
            <ac:picMk id="5" creationId="{F6D67D1D-E198-425B-9E71-2FEEB6D31220}"/>
          </ac:picMkLst>
        </pc:picChg>
        <pc:picChg chg="add del mod">
          <ac:chgData name="jacob e" userId="bb181289cd285efa" providerId="LiveId" clId="{C85E4406-D99D-4FD1-8214-90BC9D64CC33}" dt="2018-05-23T00:33:33.291" v="4612" actId="20577"/>
          <ac:picMkLst>
            <pc:docMk/>
            <pc:sldMk cId="730282312" sldId="314"/>
            <ac:picMk id="6" creationId="{DD62B8B6-D48A-4D81-824A-67BAD8510558}"/>
          </ac:picMkLst>
        </pc:picChg>
        <pc:picChg chg="add mod">
          <ac:chgData name="jacob e" userId="bb181289cd285efa" providerId="LiveId" clId="{C85E4406-D99D-4FD1-8214-90BC9D64CC33}" dt="2018-05-23T00:36:12.573" v="4616" actId="1076"/>
          <ac:picMkLst>
            <pc:docMk/>
            <pc:sldMk cId="730282312" sldId="314"/>
            <ac:picMk id="7" creationId="{8F1215DC-1743-4EDC-838B-EC7A925E700E}"/>
          </ac:picMkLst>
        </pc:picChg>
      </pc:sldChg>
    </pc:docChg>
  </pc:docChgLst>
  <pc:docChgLst>
    <pc:chgData name="jacob e" userId="bb181289cd285efa" providerId="LiveId" clId="{F457C6FF-1CA8-4E24-AF11-4BEA1AFC1331}"/>
    <pc:docChg chg="undo custSel addSld delSld modSld sldOrd">
      <pc:chgData name="jacob e" userId="bb181289cd285efa" providerId="LiveId" clId="{F457C6FF-1CA8-4E24-AF11-4BEA1AFC1331}" dt="2018-06-20T17:59:10.712" v="1370" actId="1076"/>
      <pc:docMkLst>
        <pc:docMk/>
      </pc:docMkLst>
      <pc:sldChg chg="addSp modSp modNotesTx">
        <pc:chgData name="jacob e" userId="bb181289cd285efa" providerId="LiveId" clId="{F457C6FF-1CA8-4E24-AF11-4BEA1AFC1331}" dt="2018-06-20T15:27:14.929" v="1168" actId="108"/>
        <pc:sldMkLst>
          <pc:docMk/>
          <pc:sldMk cId="4045496003" sldId="257"/>
        </pc:sldMkLst>
        <pc:spChg chg="mod">
          <ac:chgData name="jacob e" userId="bb181289cd285efa" providerId="LiveId" clId="{F457C6FF-1CA8-4E24-AF11-4BEA1AFC1331}" dt="2018-06-20T15:27:14.929" v="1168" actId="108"/>
          <ac:spMkLst>
            <pc:docMk/>
            <pc:sldMk cId="4045496003" sldId="257"/>
            <ac:spMk id="3" creationId="{4BC56823-B30F-4B9C-8F32-6BBB20860313}"/>
          </ac:spMkLst>
        </pc:spChg>
        <pc:spChg chg="add mod">
          <ac:chgData name="jacob e" userId="bb181289cd285efa" providerId="LiveId" clId="{F457C6FF-1CA8-4E24-AF11-4BEA1AFC1331}" dt="2018-06-20T15:23:54.490" v="1138" actId="1076"/>
          <ac:spMkLst>
            <pc:docMk/>
            <pc:sldMk cId="4045496003" sldId="257"/>
            <ac:spMk id="4" creationId="{DB903FA0-BF1C-4F71-BF01-F7CF54BFD7C2}"/>
          </ac:spMkLst>
        </pc:spChg>
      </pc:sldChg>
      <pc:sldChg chg="add del">
        <pc:chgData name="jacob e" userId="bb181289cd285efa" providerId="LiveId" clId="{F457C6FF-1CA8-4E24-AF11-4BEA1AFC1331}" dt="2018-06-20T16:27:02.464" v="1184" actId="2696"/>
        <pc:sldMkLst>
          <pc:docMk/>
          <pc:sldMk cId="3525932188" sldId="258"/>
        </pc:sldMkLst>
      </pc:sldChg>
      <pc:sldChg chg="addSp del modNotesTx">
        <pc:chgData name="jacob e" userId="bb181289cd285efa" providerId="LiveId" clId="{F457C6FF-1CA8-4E24-AF11-4BEA1AFC1331}" dt="2018-06-20T16:27:05.704" v="1186" actId="2696"/>
        <pc:sldMkLst>
          <pc:docMk/>
          <pc:sldMk cId="3493617782" sldId="260"/>
        </pc:sldMkLst>
        <pc:spChg chg="add">
          <ac:chgData name="jacob e" userId="bb181289cd285efa" providerId="LiveId" clId="{F457C6FF-1CA8-4E24-AF11-4BEA1AFC1331}" dt="2018-06-20T16:26:05.374" v="1176"/>
          <ac:spMkLst>
            <pc:docMk/>
            <pc:sldMk cId="3493617782" sldId="260"/>
            <ac:spMk id="7" creationId="{BD2C7A06-8305-4FF2-8563-87CF4EB09F38}"/>
          </ac:spMkLst>
        </pc:spChg>
      </pc:sldChg>
      <pc:sldChg chg="modNotesTx">
        <pc:chgData name="jacob e" userId="bb181289cd285efa" providerId="LiveId" clId="{F457C6FF-1CA8-4E24-AF11-4BEA1AFC1331}" dt="2018-06-20T15:38:25.588" v="1174" actId="5793"/>
        <pc:sldMkLst>
          <pc:docMk/>
          <pc:sldMk cId="4221794406" sldId="264"/>
        </pc:sldMkLst>
      </pc:sldChg>
      <pc:sldChg chg="ord">
        <pc:chgData name="jacob e" userId="bb181289cd285efa" providerId="LiveId" clId="{F457C6FF-1CA8-4E24-AF11-4BEA1AFC1331}" dt="2018-06-20T00:58:28.930" v="294"/>
        <pc:sldMkLst>
          <pc:docMk/>
          <pc:sldMk cId="1646085964" sldId="271"/>
        </pc:sldMkLst>
      </pc:sldChg>
      <pc:sldChg chg="modSp">
        <pc:chgData name="jacob e" userId="bb181289cd285efa" providerId="LiveId" clId="{F457C6FF-1CA8-4E24-AF11-4BEA1AFC1331}" dt="2018-06-20T17:35:53.431" v="1230" actId="20577"/>
        <pc:sldMkLst>
          <pc:docMk/>
          <pc:sldMk cId="1298081529" sldId="279"/>
        </pc:sldMkLst>
        <pc:spChg chg="mod">
          <ac:chgData name="jacob e" userId="bb181289cd285efa" providerId="LiveId" clId="{F457C6FF-1CA8-4E24-AF11-4BEA1AFC1331}" dt="2018-06-20T17:35:53.431" v="1230" actId="20577"/>
          <ac:spMkLst>
            <pc:docMk/>
            <pc:sldMk cId="1298081529" sldId="279"/>
            <ac:spMk id="2" creationId="{94B73777-F479-4FA5-8416-493E4A199C7C}"/>
          </ac:spMkLst>
        </pc:spChg>
      </pc:sldChg>
      <pc:sldChg chg="modSp">
        <pc:chgData name="jacob e" userId="bb181289cd285efa" providerId="LiveId" clId="{F457C6FF-1CA8-4E24-AF11-4BEA1AFC1331}" dt="2018-06-20T17:36:14.556" v="1246" actId="6549"/>
        <pc:sldMkLst>
          <pc:docMk/>
          <pc:sldMk cId="2587545416" sldId="280"/>
        </pc:sldMkLst>
        <pc:spChg chg="mod">
          <ac:chgData name="jacob e" userId="bb181289cd285efa" providerId="LiveId" clId="{F457C6FF-1CA8-4E24-AF11-4BEA1AFC1331}" dt="2018-06-20T17:36:09.807" v="1245" actId="20577"/>
          <ac:spMkLst>
            <pc:docMk/>
            <pc:sldMk cId="2587545416" sldId="280"/>
            <ac:spMk id="2" creationId="{74C10DA8-0627-4708-80DC-FB78C068D06E}"/>
          </ac:spMkLst>
        </pc:spChg>
        <pc:spChg chg="mod">
          <ac:chgData name="jacob e" userId="bb181289cd285efa" providerId="LiveId" clId="{F457C6FF-1CA8-4E24-AF11-4BEA1AFC1331}" dt="2018-06-20T17:36:14.556" v="1246" actId="6549"/>
          <ac:spMkLst>
            <pc:docMk/>
            <pc:sldMk cId="2587545416" sldId="280"/>
            <ac:spMk id="3" creationId="{C8249FE4-EA1D-4FC9-BDBD-043AA1DFB705}"/>
          </ac:spMkLst>
        </pc:spChg>
      </pc:sldChg>
      <pc:sldChg chg="del">
        <pc:chgData name="jacob e" userId="bb181289cd285efa" providerId="LiveId" clId="{F457C6FF-1CA8-4E24-AF11-4BEA1AFC1331}" dt="2018-06-20T17:05:32.678" v="1204" actId="2696"/>
        <pc:sldMkLst>
          <pc:docMk/>
          <pc:sldMk cId="3029646667" sldId="297"/>
        </pc:sldMkLst>
      </pc:sldChg>
      <pc:sldChg chg="add del">
        <pc:chgData name="jacob e" userId="bb181289cd285efa" providerId="LiveId" clId="{F457C6FF-1CA8-4E24-AF11-4BEA1AFC1331}" dt="2018-06-20T17:32:00.735" v="1205"/>
        <pc:sldMkLst>
          <pc:docMk/>
          <pc:sldMk cId="1775273262" sldId="302"/>
        </pc:sldMkLst>
      </pc:sldChg>
      <pc:sldChg chg="add del ord">
        <pc:chgData name="jacob e" userId="bb181289cd285efa" providerId="LiveId" clId="{F457C6FF-1CA8-4E24-AF11-4BEA1AFC1331}" dt="2018-06-20T17:05:06.027" v="1202"/>
        <pc:sldMkLst>
          <pc:docMk/>
          <pc:sldMk cId="1520638396" sldId="303"/>
        </pc:sldMkLst>
      </pc:sldChg>
      <pc:sldChg chg="modSp">
        <pc:chgData name="jacob e" userId="bb181289cd285efa" providerId="LiveId" clId="{F457C6FF-1CA8-4E24-AF11-4BEA1AFC1331}" dt="2018-06-20T17:32:55.337" v="1217" actId="20577"/>
        <pc:sldMkLst>
          <pc:docMk/>
          <pc:sldMk cId="2634120664" sldId="307"/>
        </pc:sldMkLst>
        <pc:spChg chg="mod">
          <ac:chgData name="jacob e" userId="bb181289cd285efa" providerId="LiveId" clId="{F457C6FF-1CA8-4E24-AF11-4BEA1AFC1331}" dt="2018-06-20T17:32:55.337" v="1217" actId="20577"/>
          <ac:spMkLst>
            <pc:docMk/>
            <pc:sldMk cId="2634120664" sldId="307"/>
            <ac:spMk id="11" creationId="{8C9C2399-C09D-491B-ACBC-B8DB66A89E25}"/>
          </ac:spMkLst>
        </pc:spChg>
      </pc:sldChg>
      <pc:sldChg chg="modSp">
        <pc:chgData name="jacob e" userId="bb181289cd285efa" providerId="LiveId" clId="{F457C6FF-1CA8-4E24-AF11-4BEA1AFC1331}" dt="2018-06-20T15:32:08.579" v="1169"/>
        <pc:sldMkLst>
          <pc:docMk/>
          <pc:sldMk cId="1904556797" sldId="310"/>
        </pc:sldMkLst>
        <pc:spChg chg="mod">
          <ac:chgData name="jacob e" userId="bb181289cd285efa" providerId="LiveId" clId="{F457C6FF-1CA8-4E24-AF11-4BEA1AFC1331}" dt="2018-06-20T15:32:08.579" v="1169"/>
          <ac:spMkLst>
            <pc:docMk/>
            <pc:sldMk cId="1904556797" sldId="310"/>
            <ac:spMk id="5" creationId="{8C195D2C-C435-442F-AEA5-905A3CCD02A8}"/>
          </ac:spMkLst>
        </pc:spChg>
      </pc:sldChg>
      <pc:sldChg chg="modNotesTx">
        <pc:chgData name="jacob e" userId="bb181289cd285efa" providerId="LiveId" clId="{F457C6FF-1CA8-4E24-AF11-4BEA1AFC1331}" dt="2018-06-20T16:48:46.176" v="1193" actId="20577"/>
        <pc:sldMkLst>
          <pc:docMk/>
          <pc:sldMk cId="3640865282" sldId="317"/>
        </pc:sldMkLst>
      </pc:sldChg>
      <pc:sldChg chg="ord">
        <pc:chgData name="jacob e" userId="bb181289cd285efa" providerId="LiveId" clId="{F457C6FF-1CA8-4E24-AF11-4BEA1AFC1331}" dt="2018-06-20T16:34:22.026" v="1187"/>
        <pc:sldMkLst>
          <pc:docMk/>
          <pc:sldMk cId="84277654" sldId="319"/>
        </pc:sldMkLst>
      </pc:sldChg>
      <pc:sldChg chg="del">
        <pc:chgData name="jacob e" userId="bb181289cd285efa" providerId="LiveId" clId="{F457C6FF-1CA8-4E24-AF11-4BEA1AFC1331}" dt="2018-06-20T15:42:10.951" v="1175" actId="2696"/>
        <pc:sldMkLst>
          <pc:docMk/>
          <pc:sldMk cId="2013494684" sldId="322"/>
        </pc:sldMkLst>
      </pc:sldChg>
      <pc:sldChg chg="addSp delSp modSp">
        <pc:chgData name="jacob e" userId="bb181289cd285efa" providerId="LiveId" clId="{F457C6FF-1CA8-4E24-AF11-4BEA1AFC1331}" dt="2018-06-20T17:48:23.116" v="1282" actId="1076"/>
        <pc:sldMkLst>
          <pc:docMk/>
          <pc:sldMk cId="1041957918" sldId="325"/>
        </pc:sldMkLst>
        <pc:spChg chg="mod">
          <ac:chgData name="jacob e" userId="bb181289cd285efa" providerId="LiveId" clId="{F457C6FF-1CA8-4E24-AF11-4BEA1AFC1331}" dt="2018-06-20T00:26:13.705" v="160" actId="20577"/>
          <ac:spMkLst>
            <pc:docMk/>
            <pc:sldMk cId="1041957918" sldId="325"/>
            <ac:spMk id="3" creationId="{562D8286-808D-4330-B221-FF0D84CD589E}"/>
          </ac:spMkLst>
        </pc:spChg>
        <pc:spChg chg="add del">
          <ac:chgData name="jacob e" userId="bb181289cd285efa" providerId="LiveId" clId="{F457C6FF-1CA8-4E24-AF11-4BEA1AFC1331}" dt="2018-06-20T17:44:22" v="1250"/>
          <ac:spMkLst>
            <pc:docMk/>
            <pc:sldMk cId="1041957918" sldId="325"/>
            <ac:spMk id="6" creationId="{E4563B85-2DE8-44EC-BABE-E409F426AF2C}"/>
          </ac:spMkLst>
        </pc:spChg>
        <pc:picChg chg="add del mod">
          <ac:chgData name="jacob e" userId="bb181289cd285efa" providerId="LiveId" clId="{F457C6FF-1CA8-4E24-AF11-4BEA1AFC1331}" dt="2018-06-20T17:45:04.275" v="1257" actId="478"/>
          <ac:picMkLst>
            <pc:docMk/>
            <pc:sldMk cId="1041957918" sldId="325"/>
            <ac:picMk id="7" creationId="{05D0BEDC-4D37-4DA6-B464-942D90534CC7}"/>
          </ac:picMkLst>
        </pc:picChg>
        <pc:picChg chg="add del mod ord">
          <ac:chgData name="jacob e" userId="bb181289cd285efa" providerId="LiveId" clId="{F457C6FF-1CA8-4E24-AF11-4BEA1AFC1331}" dt="2018-06-20T17:46:59.573" v="1270" actId="478"/>
          <ac:picMkLst>
            <pc:docMk/>
            <pc:sldMk cId="1041957918" sldId="325"/>
            <ac:picMk id="8" creationId="{10365784-BA3B-47D8-9C97-EE53FA59AC2F}"/>
          </ac:picMkLst>
        </pc:picChg>
        <pc:picChg chg="add mod">
          <ac:chgData name="jacob e" userId="bb181289cd285efa" providerId="LiveId" clId="{F457C6FF-1CA8-4E24-AF11-4BEA1AFC1331}" dt="2018-06-20T17:48:23.116" v="1282" actId="1076"/>
          <ac:picMkLst>
            <pc:docMk/>
            <pc:sldMk cId="1041957918" sldId="325"/>
            <ac:picMk id="9" creationId="{1404F164-29C8-4F38-8FCE-786389A60381}"/>
          </ac:picMkLst>
        </pc:picChg>
        <pc:picChg chg="add mod">
          <ac:chgData name="jacob e" userId="bb181289cd285efa" providerId="LiveId" clId="{F457C6FF-1CA8-4E24-AF11-4BEA1AFC1331}" dt="2018-06-20T17:48:11.157" v="1280" actId="1076"/>
          <ac:picMkLst>
            <pc:docMk/>
            <pc:sldMk cId="1041957918" sldId="325"/>
            <ac:picMk id="10" creationId="{974473FB-0FEA-4F75-8910-EE74444D430B}"/>
          </ac:picMkLst>
        </pc:picChg>
        <pc:picChg chg="add del mod ord">
          <ac:chgData name="jacob e" userId="bb181289cd285efa" providerId="LiveId" clId="{F457C6FF-1CA8-4E24-AF11-4BEA1AFC1331}" dt="2018-06-20T17:45:01.883" v="1256" actId="478"/>
          <ac:picMkLst>
            <pc:docMk/>
            <pc:sldMk cId="1041957918" sldId="325"/>
            <ac:picMk id="7170" creationId="{C6D439BB-FDB3-4159-8CBE-6629FE19DE99}"/>
          </ac:picMkLst>
        </pc:picChg>
        <pc:picChg chg="add del mod">
          <ac:chgData name="jacob e" userId="bb181289cd285efa" providerId="LiveId" clId="{F457C6FF-1CA8-4E24-AF11-4BEA1AFC1331}" dt="2018-06-20T17:46:13.233" v="1264"/>
          <ac:picMkLst>
            <pc:docMk/>
            <pc:sldMk cId="1041957918" sldId="325"/>
            <ac:picMk id="7174" creationId="{BF1F0CC8-D457-4E23-8D56-D5AA1EDAC80B}"/>
          </ac:picMkLst>
        </pc:picChg>
        <pc:picChg chg="add mod">
          <ac:chgData name="jacob e" userId="bb181289cd285efa" providerId="LiveId" clId="{F457C6FF-1CA8-4E24-AF11-4BEA1AFC1331}" dt="2018-06-20T17:48:13.209" v="1281" actId="1076"/>
          <ac:picMkLst>
            <pc:docMk/>
            <pc:sldMk cId="1041957918" sldId="325"/>
            <ac:picMk id="7176" creationId="{FA10D2FB-218C-475B-A999-92D38DE0C3A8}"/>
          </ac:picMkLst>
        </pc:picChg>
        <pc:picChg chg="add del">
          <ac:chgData name="jacob e" userId="bb181289cd285efa" providerId="LiveId" clId="{F457C6FF-1CA8-4E24-AF11-4BEA1AFC1331}" dt="2018-06-20T17:46:59.573" v="1270" actId="478"/>
          <ac:picMkLst>
            <pc:docMk/>
            <pc:sldMk cId="1041957918" sldId="325"/>
            <ac:picMk id="7178" creationId="{2C325909-D695-4A19-BDDA-70FE614E5FBF}"/>
          </ac:picMkLst>
        </pc:picChg>
      </pc:sldChg>
      <pc:sldChg chg="addSp delSp modSp modNotesTx">
        <pc:chgData name="jacob e" userId="bb181289cd285efa" providerId="LiveId" clId="{F457C6FF-1CA8-4E24-AF11-4BEA1AFC1331}" dt="2018-06-20T17:59:10.712" v="1370" actId="1076"/>
        <pc:sldMkLst>
          <pc:docMk/>
          <pc:sldMk cId="1136803126" sldId="326"/>
        </pc:sldMkLst>
        <pc:spChg chg="mod ord">
          <ac:chgData name="jacob e" userId="bb181289cd285efa" providerId="LiveId" clId="{F457C6FF-1CA8-4E24-AF11-4BEA1AFC1331}" dt="2018-06-20T17:57:34.131" v="1323" actId="167"/>
          <ac:spMkLst>
            <pc:docMk/>
            <pc:sldMk cId="1136803126" sldId="326"/>
            <ac:spMk id="3" creationId="{562D8286-808D-4330-B221-FF0D84CD589E}"/>
          </ac:spMkLst>
        </pc:spChg>
        <pc:picChg chg="add mod">
          <ac:chgData name="jacob e" userId="bb181289cd285efa" providerId="LiveId" clId="{F457C6FF-1CA8-4E24-AF11-4BEA1AFC1331}" dt="2018-06-20T17:58:54.268" v="1363" actId="1076"/>
          <ac:picMkLst>
            <pc:docMk/>
            <pc:sldMk cId="1136803126" sldId="326"/>
            <ac:picMk id="6" creationId="{7B5952CB-7405-4C83-9B7F-90AD21221A5D}"/>
          </ac:picMkLst>
        </pc:picChg>
        <pc:picChg chg="add mod">
          <ac:chgData name="jacob e" userId="bb181289cd285efa" providerId="LiveId" clId="{F457C6FF-1CA8-4E24-AF11-4BEA1AFC1331}" dt="2018-06-20T17:59:04.601" v="1368" actId="1076"/>
          <ac:picMkLst>
            <pc:docMk/>
            <pc:sldMk cId="1136803126" sldId="326"/>
            <ac:picMk id="7" creationId="{E7F6A8E6-4213-4DDB-ACDA-E620DC09E405}"/>
          </ac:picMkLst>
        </pc:picChg>
        <pc:picChg chg="add mod">
          <ac:chgData name="jacob e" userId="bb181289cd285efa" providerId="LiveId" clId="{F457C6FF-1CA8-4E24-AF11-4BEA1AFC1331}" dt="2018-06-20T17:59:01.723" v="1367" actId="1076"/>
          <ac:picMkLst>
            <pc:docMk/>
            <pc:sldMk cId="1136803126" sldId="326"/>
            <ac:picMk id="8" creationId="{46AEEDC7-6712-414F-8AA5-9135353BBE65}"/>
          </ac:picMkLst>
        </pc:picChg>
        <pc:picChg chg="add del">
          <ac:chgData name="jacob e" userId="bb181289cd285efa" providerId="LiveId" clId="{F457C6FF-1CA8-4E24-AF11-4BEA1AFC1331}" dt="2018-06-20T17:58:19.375" v="1357"/>
          <ac:picMkLst>
            <pc:docMk/>
            <pc:sldMk cId="1136803126" sldId="326"/>
            <ac:picMk id="9" creationId="{A843BB8A-522A-4D93-AE2D-7ED5D3B1EF1E}"/>
          </ac:picMkLst>
        </pc:picChg>
        <pc:picChg chg="add mod">
          <ac:chgData name="jacob e" userId="bb181289cd285efa" providerId="LiveId" clId="{F457C6FF-1CA8-4E24-AF11-4BEA1AFC1331}" dt="2018-06-20T17:59:10.712" v="1370" actId="1076"/>
          <ac:picMkLst>
            <pc:docMk/>
            <pc:sldMk cId="1136803126" sldId="326"/>
            <ac:picMk id="10" creationId="{E20D5288-7A41-4660-8E8E-C5E907F9C5DB}"/>
          </ac:picMkLst>
        </pc:picChg>
        <pc:picChg chg="add mod ord">
          <ac:chgData name="jacob e" userId="bb181289cd285efa" providerId="LiveId" clId="{F457C6FF-1CA8-4E24-AF11-4BEA1AFC1331}" dt="2018-06-20T17:59:07.243" v="1369" actId="1076"/>
          <ac:picMkLst>
            <pc:docMk/>
            <pc:sldMk cId="1136803126" sldId="326"/>
            <ac:picMk id="8194" creationId="{2614A3C7-5235-4945-9581-2D9F7A4E093A}"/>
          </ac:picMkLst>
        </pc:picChg>
      </pc:sldChg>
      <pc:sldChg chg="addSp modSp">
        <pc:chgData name="jacob e" userId="bb181289cd285efa" providerId="LiveId" clId="{F457C6FF-1CA8-4E24-AF11-4BEA1AFC1331}" dt="2018-06-20T17:53:56.261" v="1297" actId="1076"/>
        <pc:sldMkLst>
          <pc:docMk/>
          <pc:sldMk cId="4263597376" sldId="327"/>
        </pc:sldMkLst>
        <pc:spChg chg="mod">
          <ac:chgData name="jacob e" userId="bb181289cd285efa" providerId="LiveId" clId="{F457C6FF-1CA8-4E24-AF11-4BEA1AFC1331}" dt="2018-06-20T17:53:30.656" v="1296" actId="20577"/>
          <ac:spMkLst>
            <pc:docMk/>
            <pc:sldMk cId="4263597376" sldId="327"/>
            <ac:spMk id="3" creationId="{562D8286-808D-4330-B221-FF0D84CD589E}"/>
          </ac:spMkLst>
        </pc:spChg>
        <pc:picChg chg="add mod">
          <ac:chgData name="jacob e" userId="bb181289cd285efa" providerId="LiveId" clId="{F457C6FF-1CA8-4E24-AF11-4BEA1AFC1331}" dt="2018-06-20T17:53:56.261" v="1297" actId="1076"/>
          <ac:picMkLst>
            <pc:docMk/>
            <pc:sldMk cId="4263597376" sldId="327"/>
            <ac:picMk id="6" creationId="{E9E2DB38-3A1B-42A3-94AE-100647FF4291}"/>
          </ac:picMkLst>
        </pc:picChg>
        <pc:picChg chg="add mod ord">
          <ac:chgData name="jacob e" userId="bb181289cd285efa" providerId="LiveId" clId="{F457C6FF-1CA8-4E24-AF11-4BEA1AFC1331}" dt="2018-06-20T17:51:51.494" v="1292" actId="1076"/>
          <ac:picMkLst>
            <pc:docMk/>
            <pc:sldMk cId="4263597376" sldId="327"/>
            <ac:picMk id="7" creationId="{6C8886F6-ED67-4775-8AEB-79FD99A0B6A1}"/>
          </ac:picMkLst>
        </pc:picChg>
      </pc:sldChg>
      <pc:sldChg chg="addSp delSp modSp modNotesTx">
        <pc:chgData name="jacob e" userId="bb181289cd285efa" providerId="LiveId" clId="{F457C6FF-1CA8-4E24-AF11-4BEA1AFC1331}" dt="2018-06-20T16:50:11.646" v="1201" actId="20577"/>
        <pc:sldMkLst>
          <pc:docMk/>
          <pc:sldMk cId="3049525240" sldId="328"/>
        </pc:sldMkLst>
        <pc:spChg chg="del">
          <ac:chgData name="jacob e" userId="bb181289cd285efa" providerId="LiveId" clId="{F457C6FF-1CA8-4E24-AF11-4BEA1AFC1331}" dt="2018-06-20T01:06:23.644" v="298"/>
          <ac:spMkLst>
            <pc:docMk/>
            <pc:sldMk cId="3049525240" sldId="328"/>
            <ac:spMk id="3" creationId="{AFBDB576-1ADC-4888-B98B-E584BE1571CB}"/>
          </ac:spMkLst>
        </pc:spChg>
        <pc:picChg chg="add mod">
          <ac:chgData name="jacob e" userId="bb181289cd285efa" providerId="LiveId" clId="{F457C6FF-1CA8-4E24-AF11-4BEA1AFC1331}" dt="2018-06-20T01:34:10.041" v="924" actId="14100"/>
          <ac:picMkLst>
            <pc:docMk/>
            <pc:sldMk cId="3049525240" sldId="328"/>
            <ac:picMk id="6" creationId="{CD7C702B-F106-48C0-9B90-D4EA59ABDE53}"/>
          </ac:picMkLst>
        </pc:picChg>
        <pc:picChg chg="add del">
          <ac:chgData name="jacob e" userId="bb181289cd285efa" providerId="LiveId" clId="{F457C6FF-1CA8-4E24-AF11-4BEA1AFC1331}" dt="2018-06-20T01:06:22.599" v="297"/>
          <ac:picMkLst>
            <pc:docMk/>
            <pc:sldMk cId="3049525240" sldId="328"/>
            <ac:picMk id="1026" creationId="{384A66A6-C4C6-4FFD-B9CE-32D278008368}"/>
          </ac:picMkLst>
        </pc:picChg>
        <pc:picChg chg="add mod">
          <ac:chgData name="jacob e" userId="bb181289cd285efa" providerId="LiveId" clId="{F457C6FF-1CA8-4E24-AF11-4BEA1AFC1331}" dt="2018-06-20T01:34:21.433" v="926" actId="14100"/>
          <ac:picMkLst>
            <pc:docMk/>
            <pc:sldMk cId="3049525240" sldId="328"/>
            <ac:picMk id="1028" creationId="{C70A5061-216C-4DB1-9267-1202274118BF}"/>
          </ac:picMkLst>
        </pc:picChg>
        <pc:picChg chg="add del mod">
          <ac:chgData name="jacob e" userId="bb181289cd285efa" providerId="LiveId" clId="{F457C6FF-1CA8-4E24-AF11-4BEA1AFC1331}" dt="2018-06-20T01:33:13.406" v="912" actId="478"/>
          <ac:picMkLst>
            <pc:docMk/>
            <pc:sldMk cId="3049525240" sldId="328"/>
            <ac:picMk id="1030" creationId="{B92C7551-7C23-480B-8A94-C5355B4537BC}"/>
          </ac:picMkLst>
        </pc:picChg>
        <pc:picChg chg="add mod ord">
          <ac:chgData name="jacob e" userId="bb181289cd285efa" providerId="LiveId" clId="{F457C6FF-1CA8-4E24-AF11-4BEA1AFC1331}" dt="2018-06-20T01:34:16.022" v="925" actId="14100"/>
          <ac:picMkLst>
            <pc:docMk/>
            <pc:sldMk cId="3049525240" sldId="328"/>
            <ac:picMk id="1032" creationId="{1D85A03F-1D03-4785-9196-C04848E11C83}"/>
          </ac:picMkLst>
        </pc:picChg>
      </pc:sldChg>
      <pc:sldChg chg="addSp delSp modSp">
        <pc:chgData name="jacob e" userId="bb181289cd285efa" providerId="LiveId" clId="{F457C6FF-1CA8-4E24-AF11-4BEA1AFC1331}" dt="2018-06-20T15:10:28.144" v="1085" actId="1076"/>
        <pc:sldMkLst>
          <pc:docMk/>
          <pc:sldMk cId="579736301" sldId="329"/>
        </pc:sldMkLst>
        <pc:spChg chg="mod">
          <ac:chgData name="jacob e" userId="bb181289cd285efa" providerId="LiveId" clId="{F457C6FF-1CA8-4E24-AF11-4BEA1AFC1331}" dt="2018-06-20T15:10:17.572" v="1083" actId="5793"/>
          <ac:spMkLst>
            <pc:docMk/>
            <pc:sldMk cId="579736301" sldId="329"/>
            <ac:spMk id="2" creationId="{7D139B25-DCCC-4013-84AA-EB5DE32C8200}"/>
          </ac:spMkLst>
        </pc:spChg>
        <pc:spChg chg="del">
          <ac:chgData name="jacob e" userId="bb181289cd285efa" providerId="LiveId" clId="{F457C6FF-1CA8-4E24-AF11-4BEA1AFC1331}" dt="2018-06-20T01:51:24.121" v="982"/>
          <ac:spMkLst>
            <pc:docMk/>
            <pc:sldMk cId="579736301" sldId="329"/>
            <ac:spMk id="3" creationId="{AFBDB576-1ADC-4888-B98B-E584BE1571CB}"/>
          </ac:spMkLst>
        </pc:spChg>
        <pc:spChg chg="add del mod">
          <ac:chgData name="jacob e" userId="bb181289cd285efa" providerId="LiveId" clId="{F457C6FF-1CA8-4E24-AF11-4BEA1AFC1331}" dt="2018-06-20T15:08:48.523" v="1006"/>
          <ac:spMkLst>
            <pc:docMk/>
            <pc:sldMk cId="579736301" sldId="329"/>
            <ac:spMk id="7" creationId="{073ED0B0-FAC6-4168-89AE-E1FFB01F06FA}"/>
          </ac:spMkLst>
        </pc:spChg>
        <pc:picChg chg="add mod">
          <ac:chgData name="jacob e" userId="bb181289cd285efa" providerId="LiveId" clId="{F457C6FF-1CA8-4E24-AF11-4BEA1AFC1331}" dt="2018-06-20T15:10:28.144" v="1085" actId="1076"/>
          <ac:picMkLst>
            <pc:docMk/>
            <pc:sldMk cId="579736301" sldId="329"/>
            <ac:picMk id="8" creationId="{633F334D-70B0-4755-ACE2-917636E29295}"/>
          </ac:picMkLst>
        </pc:picChg>
        <pc:picChg chg="add del mod">
          <ac:chgData name="jacob e" userId="bb181289cd285efa" providerId="LiveId" clId="{F457C6FF-1CA8-4E24-AF11-4BEA1AFC1331}" dt="2018-06-20T15:00:40.930" v="987" actId="478"/>
          <ac:picMkLst>
            <pc:docMk/>
            <pc:sldMk cId="579736301" sldId="329"/>
            <ac:picMk id="3074" creationId="{22477CA2-A9A9-4EAF-8D9A-C8DE7C275DEE}"/>
          </ac:picMkLst>
        </pc:picChg>
      </pc:sldChg>
      <pc:sldChg chg="addSp delSp modSp">
        <pc:chgData name="jacob e" userId="bb181289cd285efa" providerId="LiveId" clId="{F457C6FF-1CA8-4E24-AF11-4BEA1AFC1331}" dt="2018-06-20T01:36:18.187" v="946" actId="1076"/>
        <pc:sldMkLst>
          <pc:docMk/>
          <pc:sldMk cId="2924753668" sldId="330"/>
        </pc:sldMkLst>
        <pc:spChg chg="mod">
          <ac:chgData name="jacob e" userId="bb181289cd285efa" providerId="LiveId" clId="{F457C6FF-1CA8-4E24-AF11-4BEA1AFC1331}" dt="2018-06-20T01:34:57.027" v="941" actId="20577"/>
          <ac:spMkLst>
            <pc:docMk/>
            <pc:sldMk cId="2924753668" sldId="330"/>
            <ac:spMk id="2" creationId="{7D139B25-DCCC-4013-84AA-EB5DE32C8200}"/>
          </ac:spMkLst>
        </pc:spChg>
        <pc:spChg chg="del mod">
          <ac:chgData name="jacob e" userId="bb181289cd285efa" providerId="LiveId" clId="{F457C6FF-1CA8-4E24-AF11-4BEA1AFC1331}" dt="2018-06-20T01:35:44.668" v="943"/>
          <ac:spMkLst>
            <pc:docMk/>
            <pc:sldMk cId="2924753668" sldId="330"/>
            <ac:spMk id="3" creationId="{AFBDB576-1ADC-4888-B98B-E584BE1571CB}"/>
          </ac:spMkLst>
        </pc:spChg>
        <pc:picChg chg="add mod">
          <ac:chgData name="jacob e" userId="bb181289cd285efa" providerId="LiveId" clId="{F457C6FF-1CA8-4E24-AF11-4BEA1AFC1331}" dt="2018-06-20T01:36:18.187" v="946" actId="1076"/>
          <ac:picMkLst>
            <pc:docMk/>
            <pc:sldMk cId="2924753668" sldId="330"/>
            <ac:picMk id="2050" creationId="{55EB61E4-805A-4BD1-951F-17FC81F7A36F}"/>
          </ac:picMkLst>
        </pc:picChg>
      </pc:sldChg>
      <pc:sldChg chg="del">
        <pc:chgData name="jacob e" userId="bb181289cd285efa" providerId="LiveId" clId="{F457C6FF-1CA8-4E24-AF11-4BEA1AFC1331}" dt="2018-06-20T00:57:45.505" v="293" actId="2696"/>
        <pc:sldMkLst>
          <pc:docMk/>
          <pc:sldMk cId="1979139754" sldId="331"/>
        </pc:sldMkLst>
      </pc:sldChg>
      <pc:sldChg chg="modSp modNotesTx">
        <pc:chgData name="jacob e" userId="bb181289cd285efa" providerId="LiveId" clId="{F457C6FF-1CA8-4E24-AF11-4BEA1AFC1331}" dt="2018-06-20T01:18:47.169" v="740" actId="20577"/>
        <pc:sldMkLst>
          <pc:docMk/>
          <pc:sldMk cId="3886096311" sldId="332"/>
        </pc:sldMkLst>
        <pc:spChg chg="mod">
          <ac:chgData name="jacob e" userId="bb181289cd285efa" providerId="LiveId" clId="{F457C6FF-1CA8-4E24-AF11-4BEA1AFC1331}" dt="2018-06-20T01:18:47.169" v="740" actId="20577"/>
          <ac:spMkLst>
            <pc:docMk/>
            <pc:sldMk cId="3886096311" sldId="332"/>
            <ac:spMk id="3" creationId="{562D8286-808D-4330-B221-FF0D84CD589E}"/>
          </ac:spMkLst>
        </pc:spChg>
      </pc:sldChg>
      <pc:sldChg chg="addSp delSp modSp add del">
        <pc:chgData name="jacob e" userId="bb181289cd285efa" providerId="LiveId" clId="{F457C6FF-1CA8-4E24-AF11-4BEA1AFC1331}" dt="2018-06-20T01:49:33.710" v="981" actId="2696"/>
        <pc:sldMkLst>
          <pc:docMk/>
          <pc:sldMk cId="2436326258" sldId="333"/>
        </pc:sldMkLst>
        <pc:spChg chg="mod">
          <ac:chgData name="jacob e" userId="bb181289cd285efa" providerId="LiveId" clId="{F457C6FF-1CA8-4E24-AF11-4BEA1AFC1331}" dt="2018-06-20T01:49:19.689" v="979" actId="20577"/>
          <ac:spMkLst>
            <pc:docMk/>
            <pc:sldMk cId="2436326258" sldId="333"/>
            <ac:spMk id="2" creationId="{7D139B25-DCCC-4013-84AA-EB5DE32C8200}"/>
          </ac:spMkLst>
        </pc:spChg>
        <pc:spChg chg="add mod">
          <ac:chgData name="jacob e" userId="bb181289cd285efa" providerId="LiveId" clId="{F457C6FF-1CA8-4E24-AF11-4BEA1AFC1331}" dt="2018-06-20T01:49:30.220" v="980" actId="478"/>
          <ac:spMkLst>
            <pc:docMk/>
            <pc:sldMk cId="2436326258" sldId="333"/>
            <ac:spMk id="6" creationId="{8C33C770-F353-4572-8D31-75910AEC8E72}"/>
          </ac:spMkLst>
        </pc:spChg>
        <pc:picChg chg="del">
          <ac:chgData name="jacob e" userId="bb181289cd285efa" providerId="LiveId" clId="{F457C6FF-1CA8-4E24-AF11-4BEA1AFC1331}" dt="2018-06-20T01:49:30.220" v="980" actId="478"/>
          <ac:picMkLst>
            <pc:docMk/>
            <pc:sldMk cId="2436326258" sldId="333"/>
            <ac:picMk id="2050" creationId="{55EB61E4-805A-4BD1-951F-17FC81F7A36F}"/>
          </ac:picMkLst>
        </pc:picChg>
      </pc:sldChg>
      <pc:sldChg chg="add del">
        <pc:chgData name="jacob e" userId="bb181289cd285efa" providerId="LiveId" clId="{F457C6FF-1CA8-4E24-AF11-4BEA1AFC1331}" dt="2018-06-20T01:49:12.428" v="965"/>
        <pc:sldMkLst>
          <pc:docMk/>
          <pc:sldMk cId="3438561263" sldId="333"/>
        </pc:sldMkLst>
      </pc:sldChg>
      <pc:sldChg chg="modSp add">
        <pc:chgData name="jacob e" userId="bb181289cd285efa" providerId="LiveId" clId="{F457C6FF-1CA8-4E24-AF11-4BEA1AFC1331}" dt="2018-06-20T15:10:47.962" v="1090" actId="20577"/>
        <pc:sldMkLst>
          <pc:docMk/>
          <pc:sldMk cId="3473796223" sldId="333"/>
        </pc:sldMkLst>
        <pc:spChg chg="mod">
          <ac:chgData name="jacob e" userId="bb181289cd285efa" providerId="LiveId" clId="{F457C6FF-1CA8-4E24-AF11-4BEA1AFC1331}" dt="2018-06-20T15:10:47.962" v="1090" actId="20577"/>
          <ac:spMkLst>
            <pc:docMk/>
            <pc:sldMk cId="3473796223" sldId="333"/>
            <ac:spMk id="2" creationId="{7D139B25-DCCC-4013-84AA-EB5DE32C8200}"/>
          </ac:spMkLst>
        </pc:spChg>
      </pc:sldChg>
      <pc:sldChg chg="addSp delSp modSp add">
        <pc:chgData name="jacob e" userId="bb181289cd285efa" providerId="LiveId" clId="{F457C6FF-1CA8-4E24-AF11-4BEA1AFC1331}" dt="2018-06-20T15:07:11.883" v="1005"/>
        <pc:sldMkLst>
          <pc:docMk/>
          <pc:sldMk cId="323270361" sldId="334"/>
        </pc:sldMkLst>
        <pc:spChg chg="mod">
          <ac:chgData name="jacob e" userId="bb181289cd285efa" providerId="LiveId" clId="{F457C6FF-1CA8-4E24-AF11-4BEA1AFC1331}" dt="2018-06-20T15:04:04.841" v="1002" actId="20577"/>
          <ac:spMkLst>
            <pc:docMk/>
            <pc:sldMk cId="323270361" sldId="334"/>
            <ac:spMk id="2" creationId="{E4043A88-0B32-4BB7-AF70-C7AB1CF21F84}"/>
          </ac:spMkLst>
        </pc:spChg>
        <pc:spChg chg="add del">
          <ac:chgData name="jacob e" userId="bb181289cd285efa" providerId="LiveId" clId="{F457C6FF-1CA8-4E24-AF11-4BEA1AFC1331}" dt="2018-06-20T15:07:11.883" v="1005"/>
          <ac:spMkLst>
            <pc:docMk/>
            <pc:sldMk cId="323270361" sldId="334"/>
            <ac:spMk id="3" creationId="{E140BF0F-42C0-4226-AED8-8F3DDE6B5AF3}"/>
          </ac:spMkLst>
        </pc:spChg>
        <pc:picChg chg="add del">
          <ac:chgData name="jacob e" userId="bb181289cd285efa" providerId="LiveId" clId="{F457C6FF-1CA8-4E24-AF11-4BEA1AFC1331}" dt="2018-06-20T15:07:10.012" v="1004"/>
          <ac:picMkLst>
            <pc:docMk/>
            <pc:sldMk cId="323270361" sldId="334"/>
            <ac:picMk id="5122" creationId="{60B3D9C8-8449-49AD-BF8C-9F1E7FD6F1AE}"/>
          </ac:picMkLst>
        </pc:picChg>
        <pc:picChg chg="add">
          <ac:chgData name="jacob e" userId="bb181289cd285efa" providerId="LiveId" clId="{F457C6FF-1CA8-4E24-AF11-4BEA1AFC1331}" dt="2018-06-20T15:07:11.883" v="1005"/>
          <ac:picMkLst>
            <pc:docMk/>
            <pc:sldMk cId="323270361" sldId="334"/>
            <ac:picMk id="5124" creationId="{4FFA68F0-032A-4F12-91B1-113CFDB55896}"/>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2" y="2"/>
            <a:ext cx="3011699" cy="463408"/>
          </a:xfrm>
          <a:prstGeom prst="rect">
            <a:avLst/>
          </a:prstGeom>
        </p:spPr>
        <p:txBody>
          <a:bodyPr vert="horz" lIns="92492" tIns="46246" rIns="92492" bIns="46246" rtlCol="0"/>
          <a:lstStyle>
            <a:lvl1pPr algn="l">
              <a:defRPr sz="1200"/>
            </a:lvl1pPr>
          </a:lstStyle>
          <a:p>
            <a:endParaRPr lang="en-US"/>
          </a:p>
        </p:txBody>
      </p:sp>
      <p:sp>
        <p:nvSpPr>
          <p:cNvPr id="3" name="Date Placeholder 2"/>
          <p:cNvSpPr>
            <a:spLocks noGrp="1"/>
          </p:cNvSpPr>
          <p:nvPr>
            <p:ph type="dt" idx="1"/>
          </p:nvPr>
        </p:nvSpPr>
        <p:spPr>
          <a:xfrm>
            <a:off x="3936770" y="2"/>
            <a:ext cx="3011699" cy="463408"/>
          </a:xfrm>
          <a:prstGeom prst="rect">
            <a:avLst/>
          </a:prstGeom>
        </p:spPr>
        <p:txBody>
          <a:bodyPr vert="horz" lIns="92492" tIns="46246" rIns="92492" bIns="46246" rtlCol="0"/>
          <a:lstStyle>
            <a:lvl1pPr algn="r">
              <a:defRPr sz="1200"/>
            </a:lvl1pPr>
          </a:lstStyle>
          <a:p>
            <a:fld id="{16E49C28-8037-4062-9465-F241FA117634}" type="datetimeFigureOut">
              <a:rPr lang="en-US" smtClean="0"/>
              <a:t>6/19/2018</a:t>
            </a:fld>
            <a:endParaRPr lang="en-US"/>
          </a:p>
        </p:txBody>
      </p:sp>
      <p:sp>
        <p:nvSpPr>
          <p:cNvPr id="4" name="Slide Image Placeholder 3"/>
          <p:cNvSpPr>
            <a:spLocks noGrp="1" noRot="1" noChangeAspect="1"/>
          </p:cNvSpPr>
          <p:nvPr>
            <p:ph type="sldImg" idx="2"/>
          </p:nvPr>
        </p:nvSpPr>
        <p:spPr>
          <a:xfrm>
            <a:off x="1397000" y="1154113"/>
            <a:ext cx="4156075" cy="3117850"/>
          </a:xfrm>
          <a:prstGeom prst="rect">
            <a:avLst/>
          </a:prstGeom>
          <a:noFill/>
          <a:ln w="12700">
            <a:solidFill>
              <a:prstClr val="black"/>
            </a:solidFill>
          </a:ln>
        </p:spPr>
        <p:txBody>
          <a:bodyPr vert="horz" lIns="92492" tIns="46246" rIns="92492" bIns="46246" rtlCol="0" anchor="ctr"/>
          <a:lstStyle/>
          <a:p>
            <a:endParaRPr lang="en-US"/>
          </a:p>
        </p:txBody>
      </p:sp>
      <p:sp>
        <p:nvSpPr>
          <p:cNvPr id="5" name="Notes Placeholder 4"/>
          <p:cNvSpPr>
            <a:spLocks noGrp="1"/>
          </p:cNvSpPr>
          <p:nvPr>
            <p:ph type="body" sz="quarter" idx="3"/>
          </p:nvPr>
        </p:nvSpPr>
        <p:spPr>
          <a:xfrm>
            <a:off x="695008" y="4444862"/>
            <a:ext cx="5560060" cy="3636704"/>
          </a:xfrm>
          <a:prstGeom prst="rect">
            <a:avLst/>
          </a:prstGeom>
        </p:spPr>
        <p:txBody>
          <a:bodyPr vert="horz" lIns="92492" tIns="46246" rIns="92492" bIns="46246"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2" y="8772669"/>
            <a:ext cx="3011699" cy="463407"/>
          </a:xfrm>
          <a:prstGeom prst="rect">
            <a:avLst/>
          </a:prstGeom>
        </p:spPr>
        <p:txBody>
          <a:bodyPr vert="horz" lIns="92492" tIns="46246" rIns="92492" bIns="46246" rtlCol="0" anchor="b"/>
          <a:lstStyle>
            <a:lvl1pPr algn="l">
              <a:defRPr sz="1200"/>
            </a:lvl1pPr>
          </a:lstStyle>
          <a:p>
            <a:endParaRPr lang="en-US"/>
          </a:p>
        </p:txBody>
      </p:sp>
      <p:sp>
        <p:nvSpPr>
          <p:cNvPr id="7" name="Slide Number Placeholder 6"/>
          <p:cNvSpPr>
            <a:spLocks noGrp="1"/>
          </p:cNvSpPr>
          <p:nvPr>
            <p:ph type="sldNum" sz="quarter" idx="5"/>
          </p:nvPr>
        </p:nvSpPr>
        <p:spPr>
          <a:xfrm>
            <a:off x="3936770" y="8772669"/>
            <a:ext cx="3011699" cy="463407"/>
          </a:xfrm>
          <a:prstGeom prst="rect">
            <a:avLst/>
          </a:prstGeom>
        </p:spPr>
        <p:txBody>
          <a:bodyPr vert="horz" lIns="92492" tIns="46246" rIns="92492" bIns="46246" rtlCol="0" anchor="b"/>
          <a:lstStyle>
            <a:lvl1pPr algn="r">
              <a:defRPr sz="1200"/>
            </a:lvl1pPr>
          </a:lstStyle>
          <a:p>
            <a:fld id="{017123D5-3B0E-4CE1-9D6C-49DBFA5D090B}" type="slidenum">
              <a:rPr lang="en-US" smtClean="0"/>
              <a:t>‹#›</a:t>
            </a:fld>
            <a:endParaRPr lang="en-US"/>
          </a:p>
        </p:txBody>
      </p:sp>
    </p:spTree>
    <p:extLst>
      <p:ext uri="{BB962C8B-B14F-4D97-AF65-F5344CB8AC3E}">
        <p14:creationId xmlns:p14="http://schemas.microsoft.com/office/powerpoint/2010/main" val="30315780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7123D5-3B0E-4CE1-9D6C-49DBFA5D090B}" type="slidenum">
              <a:rPr lang="en-US" smtClean="0"/>
              <a:t>1</a:t>
            </a:fld>
            <a:endParaRPr lang="en-US"/>
          </a:p>
        </p:txBody>
      </p:sp>
    </p:spTree>
    <p:extLst>
      <p:ext uri="{BB962C8B-B14F-4D97-AF65-F5344CB8AC3E}">
        <p14:creationId xmlns:p14="http://schemas.microsoft.com/office/powerpoint/2010/main" val="28444539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t>Explain fitting a line</a:t>
            </a:r>
          </a:p>
          <a:p>
            <a:endParaRPr lang="en-US" dirty="0"/>
          </a:p>
          <a:p>
            <a:r>
              <a:rPr lang="en-US" dirty="0"/>
              <a:t>This is an example of a regression problem: given a value on the X axis, try to predict Y</a:t>
            </a:r>
          </a:p>
        </p:txBody>
      </p:sp>
      <p:sp>
        <p:nvSpPr>
          <p:cNvPr id="4" name="Slide Number Placeholder 3"/>
          <p:cNvSpPr>
            <a:spLocks noGrp="1"/>
          </p:cNvSpPr>
          <p:nvPr>
            <p:ph type="sldNum" sz="quarter" idx="10"/>
          </p:nvPr>
        </p:nvSpPr>
        <p:spPr/>
        <p:txBody>
          <a:bodyPr/>
          <a:lstStyle/>
          <a:p>
            <a:fld id="{017123D5-3B0E-4CE1-9D6C-49DBFA5D090B}" type="slidenum">
              <a:rPr lang="en-US" smtClean="0"/>
              <a:t>11</a:t>
            </a:fld>
            <a:endParaRPr lang="en-US"/>
          </a:p>
        </p:txBody>
      </p:sp>
    </p:spTree>
    <p:extLst>
      <p:ext uri="{BB962C8B-B14F-4D97-AF65-F5344CB8AC3E}">
        <p14:creationId xmlns:p14="http://schemas.microsoft.com/office/powerpoint/2010/main" val="8128423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7123D5-3B0E-4CE1-9D6C-49DBFA5D090B}" type="slidenum">
              <a:rPr lang="en-US" smtClean="0"/>
              <a:t>15</a:t>
            </a:fld>
            <a:endParaRPr lang="en-US"/>
          </a:p>
        </p:txBody>
      </p:sp>
    </p:spTree>
    <p:extLst>
      <p:ext uri="{BB962C8B-B14F-4D97-AF65-F5344CB8AC3E}">
        <p14:creationId xmlns:p14="http://schemas.microsoft.com/office/powerpoint/2010/main" val="36050355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ANNs -&gt; Loosely inspired by neural networks in biology</a:t>
            </a:r>
          </a:p>
          <a:p>
            <a:pPr marL="171450" indent="-171450">
              <a:buFontTx/>
              <a:buChar char="-"/>
            </a:pPr>
            <a:r>
              <a:rPr lang="en-US" dirty="0"/>
              <a:t>Allow massive nonlinearity in high-dimensional problem spaces</a:t>
            </a:r>
          </a:p>
          <a:p>
            <a:pPr marL="171450" indent="-171450">
              <a:buFontTx/>
              <a:buChar char="-"/>
            </a:pPr>
            <a:r>
              <a:rPr lang="en-US" dirty="0"/>
              <a:t>Universal function approximators</a:t>
            </a:r>
          </a:p>
          <a:p>
            <a:endParaRPr lang="en-US" dirty="0"/>
          </a:p>
        </p:txBody>
      </p:sp>
      <p:sp>
        <p:nvSpPr>
          <p:cNvPr id="4" name="Slide Number Placeholder 3"/>
          <p:cNvSpPr>
            <a:spLocks noGrp="1"/>
          </p:cNvSpPr>
          <p:nvPr>
            <p:ph type="sldNum" sz="quarter" idx="10"/>
          </p:nvPr>
        </p:nvSpPr>
        <p:spPr/>
        <p:txBody>
          <a:bodyPr/>
          <a:lstStyle/>
          <a:p>
            <a:fld id="{017123D5-3B0E-4CE1-9D6C-49DBFA5D090B}" type="slidenum">
              <a:rPr lang="en-US" smtClean="0"/>
              <a:t>16</a:t>
            </a:fld>
            <a:endParaRPr lang="en-US"/>
          </a:p>
        </p:txBody>
      </p:sp>
    </p:spTree>
    <p:extLst>
      <p:ext uri="{BB962C8B-B14F-4D97-AF65-F5344CB8AC3E}">
        <p14:creationId xmlns:p14="http://schemas.microsoft.com/office/powerpoint/2010/main" val="8492225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so what kinds of problems can ML algorithms solve?</a:t>
            </a:r>
          </a:p>
          <a:p>
            <a:endParaRPr lang="en-US" dirty="0"/>
          </a:p>
          <a:p>
            <a:r>
              <a:rPr lang="en-US" dirty="0"/>
              <a:t>These are the major ML algorithms I'm going to cover. But there are others.</a:t>
            </a:r>
          </a:p>
        </p:txBody>
      </p:sp>
      <p:sp>
        <p:nvSpPr>
          <p:cNvPr id="4" name="Slide Number Placeholder 3"/>
          <p:cNvSpPr>
            <a:spLocks noGrp="1"/>
          </p:cNvSpPr>
          <p:nvPr>
            <p:ph type="sldNum" sz="quarter" idx="10"/>
          </p:nvPr>
        </p:nvSpPr>
        <p:spPr/>
        <p:txBody>
          <a:bodyPr/>
          <a:lstStyle/>
          <a:p>
            <a:fld id="{017123D5-3B0E-4CE1-9D6C-49DBFA5D090B}" type="slidenum">
              <a:rPr lang="en-US" smtClean="0"/>
              <a:t>20</a:t>
            </a:fld>
            <a:endParaRPr lang="en-US"/>
          </a:p>
        </p:txBody>
      </p:sp>
    </p:spTree>
    <p:extLst>
      <p:ext uri="{BB962C8B-B14F-4D97-AF65-F5344CB8AC3E}">
        <p14:creationId xmlns:p14="http://schemas.microsoft.com/office/powerpoint/2010/main" val="21632370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17123D5-3B0E-4CE1-9D6C-49DBFA5D090B}" type="slidenum">
              <a:rPr lang="en-US" smtClean="0"/>
              <a:t>21</a:t>
            </a:fld>
            <a:endParaRPr lang="en-US"/>
          </a:p>
        </p:txBody>
      </p:sp>
    </p:spTree>
    <p:extLst>
      <p:ext uri="{BB962C8B-B14F-4D97-AF65-F5344CB8AC3E}">
        <p14:creationId xmlns:p14="http://schemas.microsoft.com/office/powerpoint/2010/main" val="84110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17123D5-3B0E-4CE1-9D6C-49DBFA5D090B}" type="slidenum">
              <a:rPr lang="en-US" smtClean="0"/>
              <a:t>22</a:t>
            </a:fld>
            <a:endParaRPr lang="en-US"/>
          </a:p>
        </p:txBody>
      </p:sp>
    </p:spTree>
    <p:extLst>
      <p:ext uri="{BB962C8B-B14F-4D97-AF65-F5344CB8AC3E}">
        <p14:creationId xmlns:p14="http://schemas.microsoft.com/office/powerpoint/2010/main" val="12544435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17123D5-3B0E-4CE1-9D6C-49DBFA5D090B}" type="slidenum">
              <a:rPr lang="en-US" smtClean="0"/>
              <a:t>23</a:t>
            </a:fld>
            <a:endParaRPr lang="en-US"/>
          </a:p>
        </p:txBody>
      </p:sp>
    </p:spTree>
    <p:extLst>
      <p:ext uri="{BB962C8B-B14F-4D97-AF65-F5344CB8AC3E}">
        <p14:creationId xmlns:p14="http://schemas.microsoft.com/office/powerpoint/2010/main" val="22765327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17123D5-3B0E-4CE1-9D6C-49DBFA5D090B}" type="slidenum">
              <a:rPr lang="en-US" smtClean="0"/>
              <a:t>24</a:t>
            </a:fld>
            <a:endParaRPr lang="en-US"/>
          </a:p>
        </p:txBody>
      </p:sp>
    </p:spTree>
    <p:extLst>
      <p:ext uri="{BB962C8B-B14F-4D97-AF65-F5344CB8AC3E}">
        <p14:creationId xmlns:p14="http://schemas.microsoft.com/office/powerpoint/2010/main" val="27840153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7123D5-3B0E-4CE1-9D6C-49DBFA5D090B}" type="slidenum">
              <a:rPr lang="en-US" smtClean="0"/>
              <a:t>25</a:t>
            </a:fld>
            <a:endParaRPr lang="en-US"/>
          </a:p>
        </p:txBody>
      </p:sp>
    </p:spTree>
    <p:extLst>
      <p:ext uri="{BB962C8B-B14F-4D97-AF65-F5344CB8AC3E}">
        <p14:creationId xmlns:p14="http://schemas.microsoft.com/office/powerpoint/2010/main" val="41057288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17123D5-3B0E-4CE1-9D6C-49DBFA5D090B}" type="slidenum">
              <a:rPr lang="en-US" smtClean="0"/>
              <a:t>26</a:t>
            </a:fld>
            <a:endParaRPr lang="en-US"/>
          </a:p>
        </p:txBody>
      </p:sp>
    </p:spTree>
    <p:extLst>
      <p:ext uri="{BB962C8B-B14F-4D97-AF65-F5344CB8AC3E}">
        <p14:creationId xmlns:p14="http://schemas.microsoft.com/office/powerpoint/2010/main" val="34012398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Takeaway: High-level intuition of how the two most popular ML algorithms work</a:t>
            </a:r>
          </a:p>
        </p:txBody>
      </p:sp>
      <p:sp>
        <p:nvSpPr>
          <p:cNvPr id="4" name="Slide Number Placeholder 3"/>
          <p:cNvSpPr>
            <a:spLocks noGrp="1"/>
          </p:cNvSpPr>
          <p:nvPr>
            <p:ph type="sldNum" sz="quarter" idx="10"/>
          </p:nvPr>
        </p:nvSpPr>
        <p:spPr/>
        <p:txBody>
          <a:bodyPr/>
          <a:lstStyle/>
          <a:p>
            <a:fld id="{017123D5-3B0E-4CE1-9D6C-49DBFA5D090B}" type="slidenum">
              <a:rPr lang="en-US" smtClean="0"/>
              <a:t>3</a:t>
            </a:fld>
            <a:endParaRPr lang="en-US"/>
          </a:p>
        </p:txBody>
      </p:sp>
    </p:spTree>
    <p:extLst>
      <p:ext uri="{BB962C8B-B14F-4D97-AF65-F5344CB8AC3E}">
        <p14:creationId xmlns:p14="http://schemas.microsoft.com/office/powerpoint/2010/main" val="19082758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17123D5-3B0E-4CE1-9D6C-49DBFA5D090B}" type="slidenum">
              <a:rPr lang="en-US" smtClean="0"/>
              <a:t>27</a:t>
            </a:fld>
            <a:endParaRPr lang="en-US"/>
          </a:p>
        </p:txBody>
      </p:sp>
    </p:spTree>
    <p:extLst>
      <p:ext uri="{BB962C8B-B14F-4D97-AF65-F5344CB8AC3E}">
        <p14:creationId xmlns:p14="http://schemas.microsoft.com/office/powerpoint/2010/main" val="998132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17123D5-3B0E-4CE1-9D6C-49DBFA5D090B}" type="slidenum">
              <a:rPr lang="en-US" smtClean="0"/>
              <a:t>28</a:t>
            </a:fld>
            <a:endParaRPr lang="en-US"/>
          </a:p>
        </p:txBody>
      </p:sp>
    </p:spTree>
    <p:extLst>
      <p:ext uri="{BB962C8B-B14F-4D97-AF65-F5344CB8AC3E}">
        <p14:creationId xmlns:p14="http://schemas.microsoft.com/office/powerpoint/2010/main" val="42934421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Embedding: this a broad category of algorithms who's general purpose is to process some input data in a format that doesn’t work well for other typical applications of machine learning (e.g. free text or GFM data). Often, these algorithms are used in a pipeline to help facilitate other types of machine learning, visualization, or analysis.</a:t>
            </a:r>
          </a:p>
        </p:txBody>
      </p:sp>
      <p:sp>
        <p:nvSpPr>
          <p:cNvPr id="4" name="Slide Number Placeholder 3"/>
          <p:cNvSpPr>
            <a:spLocks noGrp="1"/>
          </p:cNvSpPr>
          <p:nvPr>
            <p:ph type="sldNum" sz="quarter" idx="10"/>
          </p:nvPr>
        </p:nvSpPr>
        <p:spPr/>
        <p:txBody>
          <a:bodyPr/>
          <a:lstStyle/>
          <a:p>
            <a:fld id="{017123D5-3B0E-4CE1-9D6C-49DBFA5D090B}" type="slidenum">
              <a:rPr lang="en-US" smtClean="0"/>
              <a:t>29</a:t>
            </a:fld>
            <a:endParaRPr lang="en-US"/>
          </a:p>
        </p:txBody>
      </p:sp>
    </p:spTree>
    <p:extLst>
      <p:ext uri="{BB962C8B-B14F-4D97-AF65-F5344CB8AC3E}">
        <p14:creationId xmlns:p14="http://schemas.microsoft.com/office/powerpoint/2010/main" val="374371864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Example… (background/setup for next slide)</a:t>
            </a:r>
          </a:p>
        </p:txBody>
      </p:sp>
      <p:sp>
        <p:nvSpPr>
          <p:cNvPr id="4" name="Slide Number Placeholder 3"/>
          <p:cNvSpPr>
            <a:spLocks noGrp="1"/>
          </p:cNvSpPr>
          <p:nvPr>
            <p:ph type="sldNum" sz="quarter" idx="10"/>
          </p:nvPr>
        </p:nvSpPr>
        <p:spPr/>
        <p:txBody>
          <a:bodyPr/>
          <a:lstStyle/>
          <a:p>
            <a:fld id="{017123D5-3B0E-4CE1-9D6C-49DBFA5D090B}" type="slidenum">
              <a:rPr lang="en-US" smtClean="0"/>
              <a:t>30</a:t>
            </a:fld>
            <a:endParaRPr lang="en-US"/>
          </a:p>
        </p:txBody>
      </p:sp>
    </p:spTree>
    <p:extLst>
      <p:ext uri="{BB962C8B-B14F-4D97-AF65-F5344CB8AC3E}">
        <p14:creationId xmlns:p14="http://schemas.microsoft.com/office/powerpoint/2010/main" val="171815905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r>
              <a:rPr lang="en-US" dirty="0"/>
              <a:t>NOTE: Interesting article on using autoencoders for dimensionality reduction</a:t>
            </a:r>
          </a:p>
          <a:p>
            <a:r>
              <a:rPr lang="en-US" dirty="0"/>
              <a:t>http://nikhilbuduma.com/2015/03/10/the-curse-of-dimensionality/</a:t>
            </a:r>
          </a:p>
        </p:txBody>
      </p:sp>
      <p:sp>
        <p:nvSpPr>
          <p:cNvPr id="4" name="Slide Number Placeholder 3"/>
          <p:cNvSpPr>
            <a:spLocks noGrp="1"/>
          </p:cNvSpPr>
          <p:nvPr>
            <p:ph type="sldNum" sz="quarter" idx="10"/>
          </p:nvPr>
        </p:nvSpPr>
        <p:spPr/>
        <p:txBody>
          <a:bodyPr/>
          <a:lstStyle/>
          <a:p>
            <a:fld id="{017123D5-3B0E-4CE1-9D6C-49DBFA5D090B}" type="slidenum">
              <a:rPr lang="en-US" smtClean="0"/>
              <a:t>31</a:t>
            </a:fld>
            <a:endParaRPr lang="en-US"/>
          </a:p>
        </p:txBody>
      </p:sp>
    </p:spTree>
    <p:extLst>
      <p:ext uri="{BB962C8B-B14F-4D97-AF65-F5344CB8AC3E}">
        <p14:creationId xmlns:p14="http://schemas.microsoft.com/office/powerpoint/2010/main" val="319161895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7123D5-3B0E-4CE1-9D6C-49DBFA5D090B}" type="slidenum">
              <a:rPr lang="en-US" smtClean="0"/>
              <a:t>32</a:t>
            </a:fld>
            <a:endParaRPr lang="en-US"/>
          </a:p>
        </p:txBody>
      </p:sp>
    </p:spTree>
    <p:extLst>
      <p:ext uri="{BB962C8B-B14F-4D97-AF65-F5344CB8AC3E}">
        <p14:creationId xmlns:p14="http://schemas.microsoft.com/office/powerpoint/2010/main" val="292300092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24916">
              <a:defRPr/>
            </a:pPr>
            <a:r>
              <a:rPr lang="en-US" dirty="0"/>
              <a:t>(But knowing for sure whether a problem is a good candidate for ML can be hard. If you're not sure, feel free to ask.)</a:t>
            </a:r>
          </a:p>
        </p:txBody>
      </p:sp>
      <p:sp>
        <p:nvSpPr>
          <p:cNvPr id="4" name="Slide Number Placeholder 3"/>
          <p:cNvSpPr>
            <a:spLocks noGrp="1"/>
          </p:cNvSpPr>
          <p:nvPr>
            <p:ph type="sldNum" sz="quarter" idx="10"/>
          </p:nvPr>
        </p:nvSpPr>
        <p:spPr/>
        <p:txBody>
          <a:bodyPr/>
          <a:lstStyle/>
          <a:p>
            <a:fld id="{017123D5-3B0E-4CE1-9D6C-49DBFA5D090B}" type="slidenum">
              <a:rPr lang="en-US" smtClean="0"/>
              <a:t>33</a:t>
            </a:fld>
            <a:endParaRPr lang="en-US"/>
          </a:p>
        </p:txBody>
      </p:sp>
    </p:spTree>
    <p:extLst>
      <p:ext uri="{BB962C8B-B14F-4D97-AF65-F5344CB8AC3E}">
        <p14:creationId xmlns:p14="http://schemas.microsoft.com/office/powerpoint/2010/main" val="349383750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a:t>
            </a:r>
            <a:r>
              <a:rPr lang="en-US" b="1" dirty="0"/>
              <a:t>avoid the term AI </a:t>
            </a:r>
            <a:r>
              <a:rPr lang="en-US" dirty="0"/>
              <a:t>because it’s loaded, means different things to different people, and often carries a connotation of “magic.”</a:t>
            </a:r>
          </a:p>
          <a:p>
            <a:endParaRPr lang="en-US" dirty="0"/>
          </a:p>
          <a:p>
            <a:r>
              <a:rPr lang="en-US" dirty="0"/>
              <a:t>Note: while the above may not be machine learning, </a:t>
            </a:r>
            <a:r>
              <a:rPr lang="en-US" b="1" dirty="0"/>
              <a:t>that doesn't necessarily mean ML can't make a useful contribution to them</a:t>
            </a:r>
            <a:r>
              <a:rPr lang="en-US" dirty="0"/>
              <a:t>, in some cases. For example, using graph embedding, dimensionality reduction or clustering to enable 2D/3D visualization and exploration of highly complex data or data that wouldn't otherwise be amenable to numerical analysis (e.g. GFM data).</a:t>
            </a:r>
          </a:p>
          <a:p>
            <a:endParaRPr lang="en-US" dirty="0"/>
          </a:p>
          <a:p>
            <a:r>
              <a:rPr lang="en-US" dirty="0"/>
              <a:t>Note 2: this is </a:t>
            </a:r>
            <a:r>
              <a:rPr lang="en-US" b="1" dirty="0"/>
              <a:t>not meant to discourage anyone from suggesting "dumb" ideas</a:t>
            </a:r>
            <a:r>
              <a:rPr lang="en-US" dirty="0"/>
              <a:t>. As noted on the previous slide, knowing for sure whether a problem is a good candidate for ML can be hard, even for someone with a good deal of experience. And even a "bad" idea could spark a related "good" idea. So don't be afraid to ask.</a:t>
            </a:r>
          </a:p>
        </p:txBody>
      </p:sp>
      <p:sp>
        <p:nvSpPr>
          <p:cNvPr id="4" name="Slide Number Placeholder 3"/>
          <p:cNvSpPr>
            <a:spLocks noGrp="1"/>
          </p:cNvSpPr>
          <p:nvPr>
            <p:ph type="sldNum" sz="quarter" idx="10"/>
          </p:nvPr>
        </p:nvSpPr>
        <p:spPr/>
        <p:txBody>
          <a:bodyPr/>
          <a:lstStyle/>
          <a:p>
            <a:fld id="{017123D5-3B0E-4CE1-9D6C-49DBFA5D090B}" type="slidenum">
              <a:rPr lang="en-US" smtClean="0"/>
              <a:t>34</a:t>
            </a:fld>
            <a:endParaRPr lang="en-US"/>
          </a:p>
        </p:txBody>
      </p:sp>
    </p:spTree>
    <p:extLst>
      <p:ext uri="{BB962C8B-B14F-4D97-AF65-F5344CB8AC3E}">
        <p14:creationId xmlns:p14="http://schemas.microsoft.com/office/powerpoint/2010/main" val="337176606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17123D5-3B0E-4CE1-9D6C-49DBFA5D090B}" type="slidenum">
              <a:rPr lang="en-US" smtClean="0"/>
              <a:t>35</a:t>
            </a:fld>
            <a:endParaRPr lang="en-US"/>
          </a:p>
        </p:txBody>
      </p:sp>
    </p:spTree>
    <p:extLst>
      <p:ext uri="{BB962C8B-B14F-4D97-AF65-F5344CB8AC3E}">
        <p14:creationId xmlns:p14="http://schemas.microsoft.com/office/powerpoint/2010/main" val="163107144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We're not just talking about acquiring new data feeds from other systems (ala DRRS-S). This is also about generating NEW data. This is about tracking EVERYTHING that happens in our systems. Even seemingly simple user interactions can be valuable sources of data for ML algorithms.</a:t>
            </a:r>
          </a:p>
        </p:txBody>
      </p:sp>
      <p:sp>
        <p:nvSpPr>
          <p:cNvPr id="4" name="Slide Number Placeholder 3"/>
          <p:cNvSpPr>
            <a:spLocks noGrp="1"/>
          </p:cNvSpPr>
          <p:nvPr>
            <p:ph type="sldNum" sz="quarter" idx="10"/>
          </p:nvPr>
        </p:nvSpPr>
        <p:spPr/>
        <p:txBody>
          <a:bodyPr/>
          <a:lstStyle/>
          <a:p>
            <a:fld id="{017123D5-3B0E-4CE1-9D6C-49DBFA5D090B}" type="slidenum">
              <a:rPr lang="en-US" smtClean="0"/>
              <a:t>36</a:t>
            </a:fld>
            <a:endParaRPr lang="en-US"/>
          </a:p>
        </p:txBody>
      </p:sp>
    </p:spTree>
    <p:extLst>
      <p:ext uri="{BB962C8B-B14F-4D97-AF65-F5344CB8AC3E}">
        <p14:creationId xmlns:p14="http://schemas.microsoft.com/office/powerpoint/2010/main" val="31493240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We're in the early stages of what many people are anticipating to be a fourth industrial revolution. Like the revolutions before it, this one is poised to transform the way we work and do business in ways that we can't even comprehend yet.</a:t>
            </a:r>
          </a:p>
          <a:p>
            <a:endParaRPr lang="en-US" dirty="0"/>
          </a:p>
          <a:p>
            <a:r>
              <a:rPr lang="en-US" dirty="0"/>
              <a:t>I've heard AI referred to as "the new electricity" and I would agree with that categorization. Most of us alive today probably can’t imagine our lives without electricity? Can you imagine your job, or </a:t>
            </a:r>
            <a:r>
              <a:rPr lang="en-US" i="1" dirty="0"/>
              <a:t>any</a:t>
            </a:r>
            <a:r>
              <a:rPr lang="en-US" dirty="0"/>
              <a:t> job, without electricity?</a:t>
            </a:r>
          </a:p>
        </p:txBody>
      </p:sp>
      <p:sp>
        <p:nvSpPr>
          <p:cNvPr id="4" name="Slide Number Placeholder 3"/>
          <p:cNvSpPr>
            <a:spLocks noGrp="1"/>
          </p:cNvSpPr>
          <p:nvPr>
            <p:ph type="sldNum" sz="quarter" idx="10"/>
          </p:nvPr>
        </p:nvSpPr>
        <p:spPr/>
        <p:txBody>
          <a:bodyPr/>
          <a:lstStyle/>
          <a:p>
            <a:fld id="{017123D5-3B0E-4CE1-9D6C-49DBFA5D090B}" type="slidenum">
              <a:rPr lang="en-US" smtClean="0"/>
              <a:t>4</a:t>
            </a:fld>
            <a:endParaRPr lang="en-US"/>
          </a:p>
        </p:txBody>
      </p:sp>
    </p:spTree>
    <p:extLst>
      <p:ext uri="{BB962C8B-B14F-4D97-AF65-F5344CB8AC3E}">
        <p14:creationId xmlns:p14="http://schemas.microsoft.com/office/powerpoint/2010/main" val="259049641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example, Instagram’s friend recommendations allow users to follow or hide the suggested contacts, and Foursquare allows users to fix the places that it automatically detected users had visited. In doing so, both of these allow users to engage with the ML algorithm’s output, and provide new data - both positive (yes, follow!) and negative (no, hide!) examples. These can then be fed back to improve the algorithm.</a:t>
            </a:r>
          </a:p>
          <a:p>
            <a:endParaRPr lang="en-US" dirty="0"/>
          </a:p>
          <a:p>
            <a:r>
              <a:rPr lang="en-US" dirty="0"/>
              <a:t>In our world, this could be things like </a:t>
            </a:r>
            <a:r>
              <a:rPr lang="en-US" b="1" dirty="0"/>
              <a:t>tracking user searches</a:t>
            </a:r>
            <a:r>
              <a:rPr lang="en-US" dirty="0"/>
              <a:t>, followed by what result(s) were clicked on and how far down the list they were. In a readiness report workflow, you could </a:t>
            </a:r>
            <a:r>
              <a:rPr lang="en-US" b="1" dirty="0"/>
              <a:t>record snapshots of reports</a:t>
            </a:r>
            <a:r>
              <a:rPr lang="en-US" dirty="0"/>
              <a:t> as they're being edited, along with the Draft/Completed status or </a:t>
            </a:r>
            <a:r>
              <a:rPr lang="en-US" b="1" dirty="0"/>
              <a:t>Y/Q/N status</a:t>
            </a:r>
            <a:r>
              <a:rPr lang="en-US" dirty="0"/>
              <a:t>. Later on, this information might be used to automatically </a:t>
            </a:r>
            <a:r>
              <a:rPr lang="en-US" b="1" dirty="0"/>
              <a:t>suggest a status, identify reasons for a degraded readiness rating, or predict future readiness levels</a:t>
            </a:r>
            <a:r>
              <a:rPr lang="en-US" dirty="0"/>
              <a:t>. [This is a somewhat contrived example, but meant to get the creative juices flowing about the kinds of things they could be looking for.]</a:t>
            </a:r>
          </a:p>
          <a:p>
            <a:endParaRPr lang="en-US" dirty="0"/>
          </a:p>
          <a:p>
            <a:r>
              <a:rPr lang="en-US" dirty="0"/>
              <a:t>In short, if you want to do the kinds of things with data that companies like Google and Facebook are able to do (for better or worse), then you need to </a:t>
            </a:r>
            <a:r>
              <a:rPr lang="en-US" b="1" dirty="0"/>
              <a:t>start thinking about data like they do</a:t>
            </a:r>
            <a:r>
              <a:rPr lang="en-US" dirty="0"/>
              <a:t>, even if on a smaller scale.</a:t>
            </a:r>
          </a:p>
        </p:txBody>
      </p:sp>
      <p:sp>
        <p:nvSpPr>
          <p:cNvPr id="4" name="Slide Number Placeholder 3"/>
          <p:cNvSpPr>
            <a:spLocks noGrp="1"/>
          </p:cNvSpPr>
          <p:nvPr>
            <p:ph type="sldNum" sz="quarter" idx="10"/>
          </p:nvPr>
        </p:nvSpPr>
        <p:spPr/>
        <p:txBody>
          <a:bodyPr/>
          <a:lstStyle/>
          <a:p>
            <a:fld id="{017123D5-3B0E-4CE1-9D6C-49DBFA5D090B}" type="slidenum">
              <a:rPr lang="en-US" smtClean="0"/>
              <a:t>37</a:t>
            </a:fld>
            <a:endParaRPr lang="en-US"/>
          </a:p>
        </p:txBody>
      </p:sp>
    </p:spTree>
    <p:extLst>
      <p:ext uri="{BB962C8B-B14F-4D97-AF65-F5344CB8AC3E}">
        <p14:creationId xmlns:p14="http://schemas.microsoft.com/office/powerpoint/2010/main" val="57980033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24916"/>
            <a:r>
              <a:rPr lang="en-US" dirty="0"/>
              <a:t>We've already talked about the first item, so let's cover some of the other ways ML projects can fail...</a:t>
            </a:r>
          </a:p>
          <a:p>
            <a:pPr defTabSz="924916"/>
            <a:endParaRPr lang="en-US" dirty="0"/>
          </a:p>
          <a:p>
            <a:pPr defTabSz="924916"/>
            <a:r>
              <a:rPr lang="en-US" dirty="0"/>
              <a:t>Buy In: Someone mentioned during Arpita's presentation that often times, our users don't necessarily want to see the story that the data is telling them. User/customers/sponsors may not be able to see the value in data-driven decision making. This can be a tough problem and it may require some selling.</a:t>
            </a:r>
          </a:p>
          <a:p>
            <a:endParaRPr lang="en-US" dirty="0"/>
          </a:p>
          <a:p>
            <a:r>
              <a:rPr lang="en-US" dirty="0"/>
              <a:t>Expertise: We need collaboration between project SMEs, data SMEs and the people running the ML algorithms. </a:t>
            </a:r>
          </a:p>
        </p:txBody>
      </p:sp>
      <p:sp>
        <p:nvSpPr>
          <p:cNvPr id="4" name="Slide Number Placeholder 3"/>
          <p:cNvSpPr>
            <a:spLocks noGrp="1"/>
          </p:cNvSpPr>
          <p:nvPr>
            <p:ph type="sldNum" sz="quarter" idx="10"/>
          </p:nvPr>
        </p:nvSpPr>
        <p:spPr/>
        <p:txBody>
          <a:bodyPr/>
          <a:lstStyle/>
          <a:p>
            <a:fld id="{017123D5-3B0E-4CE1-9D6C-49DBFA5D090B}" type="slidenum">
              <a:rPr lang="en-US" smtClean="0"/>
              <a:t>38</a:t>
            </a:fld>
            <a:endParaRPr lang="en-US"/>
          </a:p>
        </p:txBody>
      </p:sp>
    </p:spTree>
    <p:extLst>
      <p:ext uri="{BB962C8B-B14F-4D97-AF65-F5344CB8AC3E}">
        <p14:creationId xmlns:p14="http://schemas.microsoft.com/office/powerpoint/2010/main" val="56170347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Honorable mention:</a:t>
            </a:r>
          </a:p>
          <a:p>
            <a:r>
              <a:rPr lang="en-US" dirty="0"/>
              <a:t>- Theano and www.deeplearning.net</a:t>
            </a:r>
          </a:p>
        </p:txBody>
      </p:sp>
      <p:sp>
        <p:nvSpPr>
          <p:cNvPr id="4" name="Slide Number Placeholder 3"/>
          <p:cNvSpPr>
            <a:spLocks noGrp="1"/>
          </p:cNvSpPr>
          <p:nvPr>
            <p:ph type="sldNum" sz="quarter" idx="10"/>
          </p:nvPr>
        </p:nvSpPr>
        <p:spPr/>
        <p:txBody>
          <a:bodyPr/>
          <a:lstStyle/>
          <a:p>
            <a:fld id="{017123D5-3B0E-4CE1-9D6C-49DBFA5D090B}" type="slidenum">
              <a:rPr lang="en-US" smtClean="0"/>
              <a:t>41</a:t>
            </a:fld>
            <a:endParaRPr lang="en-US"/>
          </a:p>
        </p:txBody>
      </p:sp>
    </p:spTree>
    <p:extLst>
      <p:ext uri="{BB962C8B-B14F-4D97-AF65-F5344CB8AC3E}">
        <p14:creationId xmlns:p14="http://schemas.microsoft.com/office/powerpoint/2010/main" val="89519103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Unfortunately, OpenCL just doesn’t have the level of support that CUDA has in ML libraries, so Nvidia GPUs are pretty much the only game in town.</a:t>
            </a:r>
          </a:p>
          <a:p>
            <a:endParaRPr lang="en-US" dirty="0"/>
          </a:p>
          <a:p>
            <a:r>
              <a:rPr lang="en-US" dirty="0"/>
              <a:t>Same for Linux vs Windows.</a:t>
            </a:r>
          </a:p>
          <a:p>
            <a:endParaRPr lang="en-US" dirty="0"/>
          </a:p>
          <a:p>
            <a:r>
              <a:rPr lang="en-US" dirty="0"/>
              <a:t>GPU acceleration does not work correctly in products like VMWare Workstation and Docker, making ML </a:t>
            </a:r>
            <a:r>
              <a:rPr lang="en-US" dirty="0" err="1"/>
              <a:t>slooooow</a:t>
            </a:r>
            <a:r>
              <a:rPr lang="en-US" dirty="0"/>
              <a:t>.</a:t>
            </a:r>
          </a:p>
        </p:txBody>
      </p:sp>
      <p:sp>
        <p:nvSpPr>
          <p:cNvPr id="4" name="Slide Number Placeholder 3"/>
          <p:cNvSpPr>
            <a:spLocks noGrp="1"/>
          </p:cNvSpPr>
          <p:nvPr>
            <p:ph type="sldNum" sz="quarter" idx="10"/>
          </p:nvPr>
        </p:nvSpPr>
        <p:spPr/>
        <p:txBody>
          <a:bodyPr/>
          <a:lstStyle/>
          <a:p>
            <a:fld id="{017123D5-3B0E-4CE1-9D6C-49DBFA5D090B}" type="slidenum">
              <a:rPr lang="en-US" smtClean="0"/>
              <a:t>42</a:t>
            </a:fld>
            <a:endParaRPr lang="en-US"/>
          </a:p>
        </p:txBody>
      </p:sp>
    </p:spTree>
    <p:extLst>
      <p:ext uri="{BB962C8B-B14F-4D97-AF65-F5344CB8AC3E}">
        <p14:creationId xmlns:p14="http://schemas.microsoft.com/office/powerpoint/2010/main" val="95194790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7123D5-3B0E-4CE1-9D6C-49DBFA5D090B}" type="slidenum">
              <a:rPr lang="en-US" smtClean="0"/>
              <a:t>44</a:t>
            </a:fld>
            <a:endParaRPr lang="en-US"/>
          </a:p>
        </p:txBody>
      </p:sp>
    </p:spTree>
    <p:extLst>
      <p:ext uri="{BB962C8B-B14F-4D97-AF65-F5344CB8AC3E}">
        <p14:creationId xmlns:p14="http://schemas.microsoft.com/office/powerpoint/2010/main" val="300643655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Overfitting vs Underfitting</a:t>
            </a:r>
          </a:p>
        </p:txBody>
      </p:sp>
      <p:sp>
        <p:nvSpPr>
          <p:cNvPr id="4" name="Slide Number Placeholder 3"/>
          <p:cNvSpPr>
            <a:spLocks noGrp="1"/>
          </p:cNvSpPr>
          <p:nvPr>
            <p:ph type="sldNum" sz="quarter" idx="10"/>
          </p:nvPr>
        </p:nvSpPr>
        <p:spPr/>
        <p:txBody>
          <a:bodyPr/>
          <a:lstStyle/>
          <a:p>
            <a:fld id="{017123D5-3B0E-4CE1-9D6C-49DBFA5D090B}" type="slidenum">
              <a:rPr lang="en-US" smtClean="0"/>
              <a:t>46</a:t>
            </a:fld>
            <a:endParaRPr lang="en-US"/>
          </a:p>
        </p:txBody>
      </p:sp>
    </p:spTree>
    <p:extLst>
      <p:ext uri="{BB962C8B-B14F-4D97-AF65-F5344CB8AC3E}">
        <p14:creationId xmlns:p14="http://schemas.microsoft.com/office/powerpoint/2010/main" val="314758709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17123D5-3B0E-4CE1-9D6C-49DBFA5D090B}" type="slidenum">
              <a:rPr lang="en-US" smtClean="0"/>
              <a:t>47</a:t>
            </a:fld>
            <a:endParaRPr lang="en-US"/>
          </a:p>
        </p:txBody>
      </p:sp>
    </p:spTree>
    <p:extLst>
      <p:ext uri="{BB962C8B-B14F-4D97-AF65-F5344CB8AC3E}">
        <p14:creationId xmlns:p14="http://schemas.microsoft.com/office/powerpoint/2010/main" val="397145514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17123D5-3B0E-4CE1-9D6C-49DBFA5D090B}" type="slidenum">
              <a:rPr lang="en-US" smtClean="0"/>
              <a:t>48</a:t>
            </a:fld>
            <a:endParaRPr lang="en-US"/>
          </a:p>
        </p:txBody>
      </p:sp>
    </p:spTree>
    <p:extLst>
      <p:ext uri="{BB962C8B-B14F-4D97-AF65-F5344CB8AC3E}">
        <p14:creationId xmlns:p14="http://schemas.microsoft.com/office/powerpoint/2010/main" val="237028757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Semi-supervised and reinforcement learning can be thought of as building on top of supervised learning, for specific scenarios, like sparse feedback/rewards and lack of training data.</a:t>
            </a:r>
          </a:p>
        </p:txBody>
      </p:sp>
      <p:sp>
        <p:nvSpPr>
          <p:cNvPr id="4" name="Slide Number Placeholder 3"/>
          <p:cNvSpPr>
            <a:spLocks noGrp="1"/>
          </p:cNvSpPr>
          <p:nvPr>
            <p:ph type="sldNum" sz="quarter" idx="10"/>
          </p:nvPr>
        </p:nvSpPr>
        <p:spPr/>
        <p:txBody>
          <a:bodyPr/>
          <a:lstStyle/>
          <a:p>
            <a:fld id="{017123D5-3B0E-4CE1-9D6C-49DBFA5D090B}" type="slidenum">
              <a:rPr lang="en-US" smtClean="0"/>
              <a:t>49</a:t>
            </a:fld>
            <a:endParaRPr lang="en-US"/>
          </a:p>
        </p:txBody>
      </p:sp>
    </p:spTree>
    <p:extLst>
      <p:ext uri="{BB962C8B-B14F-4D97-AF65-F5344CB8AC3E}">
        <p14:creationId xmlns:p14="http://schemas.microsoft.com/office/powerpoint/2010/main" val="295776161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Warning: be careful from a UEX perspective; users often expect search results to be in some deterministic order, like alphabetical</a:t>
            </a:r>
          </a:p>
        </p:txBody>
      </p:sp>
      <p:sp>
        <p:nvSpPr>
          <p:cNvPr id="4" name="Slide Number Placeholder 3"/>
          <p:cNvSpPr>
            <a:spLocks noGrp="1"/>
          </p:cNvSpPr>
          <p:nvPr>
            <p:ph type="sldNum" sz="quarter" idx="10"/>
          </p:nvPr>
        </p:nvSpPr>
        <p:spPr/>
        <p:txBody>
          <a:bodyPr/>
          <a:lstStyle/>
          <a:p>
            <a:fld id="{017123D5-3B0E-4CE1-9D6C-49DBFA5D090B}" type="slidenum">
              <a:rPr lang="en-US" smtClean="0"/>
              <a:t>50</a:t>
            </a:fld>
            <a:endParaRPr lang="en-US"/>
          </a:p>
        </p:txBody>
      </p:sp>
    </p:spTree>
    <p:extLst>
      <p:ext uri="{BB962C8B-B14F-4D97-AF65-F5344CB8AC3E}">
        <p14:creationId xmlns:p14="http://schemas.microsoft.com/office/powerpoint/2010/main" val="1831569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now, let's talk a little about the background and timing of all of this...</a:t>
            </a:r>
          </a:p>
          <a:p>
            <a:endParaRPr lang="en-US" dirty="0"/>
          </a:p>
          <a:p>
            <a:r>
              <a:rPr lang="en-US" b="1" dirty="0"/>
              <a:t>Most of the core ideas that are hot in ML right now have been around since the 80’s</a:t>
            </a:r>
            <a:r>
              <a:rPr lang="en-US" dirty="0"/>
              <a:t>, or even earlier. Things like neural networks, convolutional networks, </a:t>
            </a:r>
            <a:r>
              <a:rPr lang="en-US" dirty="0" err="1"/>
              <a:t>etc</a:t>
            </a:r>
            <a:r>
              <a:rPr lang="en-US" dirty="0"/>
              <a:t> have been around for decades. What's different now is that it's relatively easy to get access to the massive amounts of data and computing power needed to really make these algorithms start to see their potential.</a:t>
            </a:r>
          </a:p>
          <a:p>
            <a:endParaRPr lang="en-US" dirty="0"/>
          </a:p>
          <a:p>
            <a:pPr lvl="0"/>
            <a:r>
              <a:rPr lang="en-US" dirty="0"/>
              <a:t>* End-to-end learning - without tedious feature engineering</a:t>
            </a:r>
          </a:p>
          <a:p>
            <a:pPr lvl="0"/>
            <a:r>
              <a:rPr lang="en-US" dirty="0"/>
              <a:t>* Human-level performance in a wide array of tasks</a:t>
            </a:r>
          </a:p>
          <a:p>
            <a:endParaRPr lang="en-US" dirty="0"/>
          </a:p>
          <a:p>
            <a:r>
              <a:rPr lang="en-US" dirty="0"/>
              <a:t>Inflection Points: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Mid 2000's - acceleration using consumer-grade graphics cards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2012 - </a:t>
            </a:r>
            <a:r>
              <a:rPr lang="en-US" dirty="0" err="1"/>
              <a:t>AlexNet</a:t>
            </a:r>
            <a:r>
              <a:rPr lang="en-US" dirty="0"/>
              <a:t> crushes state-of-the-art computer vision competition using an end-to-end deep neural network</a:t>
            </a:r>
          </a:p>
          <a:p>
            <a:r>
              <a:rPr lang="en-US" dirty="0"/>
              <a:t>* 2015 - Deep Learning beats human performance at ImageNet</a:t>
            </a:r>
          </a:p>
          <a:p>
            <a:endParaRPr lang="en-US" dirty="0"/>
          </a:p>
          <a:p>
            <a:r>
              <a:rPr lang="en-US" dirty="0"/>
              <a:t>In the mid 2000's, a series of papers on using cheap consumer graphics cards to train machine learning models allowed researchers to train large models that previously would have required access to expensive supercomputers. This kicked off a flurry of research activity and steady improvements to the state-of-the-art in various sub-fields of ML.</a:t>
            </a:r>
          </a:p>
          <a:p>
            <a:endParaRPr lang="en-US" dirty="0"/>
          </a:p>
          <a:p>
            <a:r>
              <a:rPr lang="en-US" dirty="0"/>
              <a:t>Then in 2012, a team of ML researchers from the University of Toronto, led by Alex </a:t>
            </a:r>
            <a:r>
              <a:rPr lang="en-US" dirty="0" err="1"/>
              <a:t>Krizhevsky</a:t>
            </a:r>
            <a:r>
              <a:rPr lang="en-US" dirty="0"/>
              <a:t>, blew 30 years of computer vision research completely out of the water with a deep neural network called </a:t>
            </a:r>
            <a:r>
              <a:rPr lang="en-US" dirty="0" err="1"/>
              <a:t>AlexNet</a:t>
            </a:r>
            <a:r>
              <a:rPr lang="en-US" dirty="0"/>
              <a:t> in a competition called ImageNet. Before </a:t>
            </a:r>
            <a:r>
              <a:rPr lang="en-US" dirty="0" err="1"/>
              <a:t>AlexNet</a:t>
            </a:r>
            <a:r>
              <a:rPr lang="en-US" dirty="0"/>
              <a:t>, teams of researchers with PhDs in computer vision would spend thousands of hours tweaking features for their computer vision models to improve accuracy by fractions of a percent. </a:t>
            </a:r>
            <a:r>
              <a:rPr lang="en-US" dirty="0" err="1"/>
              <a:t>AlexNet</a:t>
            </a:r>
            <a:r>
              <a:rPr lang="en-US" dirty="0"/>
              <a:t> used end-to-end deep neural network to learn its own features and cut the error rate almost in half from the best hand-coded algorithm (15% vs 26% error). This kicked off an AI arms race and three years later, in 2015, ML achieved a 96% accuracy rate on the ImageNet competition, beating humans for the first time. </a:t>
            </a:r>
          </a:p>
          <a:p>
            <a:endParaRPr lang="en-US" dirty="0"/>
          </a:p>
        </p:txBody>
      </p:sp>
      <p:sp>
        <p:nvSpPr>
          <p:cNvPr id="4" name="Slide Number Placeholder 3"/>
          <p:cNvSpPr>
            <a:spLocks noGrp="1"/>
          </p:cNvSpPr>
          <p:nvPr>
            <p:ph type="sldNum" sz="quarter" idx="10"/>
          </p:nvPr>
        </p:nvSpPr>
        <p:spPr/>
        <p:txBody>
          <a:bodyPr/>
          <a:lstStyle/>
          <a:p>
            <a:fld id="{017123D5-3B0E-4CE1-9D6C-49DBFA5D090B}" type="slidenum">
              <a:rPr lang="en-US" smtClean="0"/>
              <a:t>5</a:t>
            </a:fld>
            <a:endParaRPr lang="en-US"/>
          </a:p>
        </p:txBody>
      </p:sp>
    </p:spTree>
    <p:extLst>
      <p:ext uri="{BB962C8B-B14F-4D97-AF65-F5344CB8AC3E}">
        <p14:creationId xmlns:p14="http://schemas.microsoft.com/office/powerpoint/2010/main" val="401444016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17123D5-3B0E-4CE1-9D6C-49DBFA5D090B}" type="slidenum">
              <a:rPr lang="en-US" smtClean="0"/>
              <a:t>51</a:t>
            </a:fld>
            <a:endParaRPr lang="en-US"/>
          </a:p>
        </p:txBody>
      </p:sp>
    </p:spTree>
    <p:extLst>
      <p:ext uri="{BB962C8B-B14F-4D97-AF65-F5344CB8AC3E}">
        <p14:creationId xmlns:p14="http://schemas.microsoft.com/office/powerpoint/2010/main" val="236386726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Divide customers into 10 categories, based on purchasing habits</a:t>
            </a:r>
          </a:p>
          <a:p>
            <a:pPr marL="171450" indent="-171450">
              <a:buFont typeface="Arial" panose="020B0604020202020204" pitchFamily="34" charset="0"/>
              <a:buChar char="•"/>
            </a:pPr>
            <a:r>
              <a:rPr lang="en-US" dirty="0"/>
              <a:t>Find a replacement unit or piece of equipment to perform a task, based on GFM data, location, </a:t>
            </a:r>
            <a:r>
              <a:rPr lang="en-US" dirty="0" err="1"/>
              <a:t>etc</a:t>
            </a:r>
            <a:endParaRPr lang="en-US" dirty="0"/>
          </a:p>
          <a:p>
            <a:pPr marL="171450" indent="-171450">
              <a:buFont typeface="Arial" panose="020B0604020202020204" pitchFamily="34" charset="0"/>
              <a:buChar char="•"/>
            </a:pPr>
            <a:r>
              <a:rPr lang="en-US" dirty="0"/>
              <a:t>Look for similarities between different GFM hierarchies</a:t>
            </a:r>
          </a:p>
          <a:p>
            <a:endParaRPr lang="en-US" dirty="0"/>
          </a:p>
        </p:txBody>
      </p:sp>
      <p:sp>
        <p:nvSpPr>
          <p:cNvPr id="4" name="Slide Number Placeholder 3"/>
          <p:cNvSpPr>
            <a:spLocks noGrp="1"/>
          </p:cNvSpPr>
          <p:nvPr>
            <p:ph type="sldNum" sz="quarter" idx="10"/>
          </p:nvPr>
        </p:nvSpPr>
        <p:spPr/>
        <p:txBody>
          <a:bodyPr/>
          <a:lstStyle/>
          <a:p>
            <a:fld id="{017123D5-3B0E-4CE1-9D6C-49DBFA5D090B}" type="slidenum">
              <a:rPr lang="en-US" smtClean="0"/>
              <a:t>52</a:t>
            </a:fld>
            <a:endParaRPr lang="en-US"/>
          </a:p>
        </p:txBody>
      </p:sp>
    </p:spTree>
    <p:extLst>
      <p:ext uri="{BB962C8B-B14F-4D97-AF65-F5344CB8AC3E}">
        <p14:creationId xmlns:p14="http://schemas.microsoft.com/office/powerpoint/2010/main" val="374033617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example of spectral clustering of MNIST digits</a:t>
            </a:r>
          </a:p>
          <a:p>
            <a:r>
              <a:rPr lang="en-US" dirty="0"/>
              <a:t>Source: https://www.quora.com/What-is-an-intuitive-explanation-of-spectral-clustering-in-the-context-of-machine-learning</a:t>
            </a:r>
          </a:p>
          <a:p>
            <a:endParaRPr lang="en-US" dirty="0"/>
          </a:p>
          <a:p>
            <a:r>
              <a:rPr lang="en-US" dirty="0"/>
              <a:t>28 x 28 = 784 pixels</a:t>
            </a:r>
          </a:p>
          <a:p>
            <a:r>
              <a:rPr lang="en-US" dirty="0"/>
              <a:t>each pixel = 0-255 grayscale</a:t>
            </a:r>
          </a:p>
        </p:txBody>
      </p:sp>
      <p:sp>
        <p:nvSpPr>
          <p:cNvPr id="4" name="Slide Number Placeholder 3"/>
          <p:cNvSpPr>
            <a:spLocks noGrp="1"/>
          </p:cNvSpPr>
          <p:nvPr>
            <p:ph type="sldNum" sz="quarter" idx="10"/>
          </p:nvPr>
        </p:nvSpPr>
        <p:spPr/>
        <p:txBody>
          <a:bodyPr/>
          <a:lstStyle/>
          <a:p>
            <a:fld id="{017123D5-3B0E-4CE1-9D6C-49DBFA5D090B}" type="slidenum">
              <a:rPr lang="en-US" smtClean="0"/>
              <a:t>53</a:t>
            </a:fld>
            <a:endParaRPr lang="en-US"/>
          </a:p>
        </p:txBody>
      </p:sp>
    </p:spTree>
    <p:extLst>
      <p:ext uri="{BB962C8B-B14F-4D97-AF65-F5344CB8AC3E}">
        <p14:creationId xmlns:p14="http://schemas.microsoft.com/office/powerpoint/2010/main" val="90396369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17123D5-3B0E-4CE1-9D6C-49DBFA5D090B}" type="slidenum">
              <a:rPr lang="en-US" smtClean="0"/>
              <a:t>54</a:t>
            </a:fld>
            <a:endParaRPr lang="en-US"/>
          </a:p>
        </p:txBody>
      </p:sp>
    </p:spTree>
    <p:extLst>
      <p:ext uri="{BB962C8B-B14F-4D97-AF65-F5344CB8AC3E}">
        <p14:creationId xmlns:p14="http://schemas.microsoft.com/office/powerpoint/2010/main" val="37573641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prediction: many people are overestimating short-term impact and underestimating long-term impact.</a:t>
            </a:r>
          </a:p>
          <a:p>
            <a:endParaRPr lang="en-US" dirty="0"/>
          </a:p>
          <a:p>
            <a:r>
              <a:rPr lang="en-US" b="1" dirty="0"/>
              <a:t>Addendum</a:t>
            </a:r>
            <a:r>
              <a:rPr lang="en-US" dirty="0"/>
              <a:t>: we’re probably in for some kind of ML/AI bubble burst soon. But don’t let that fool you into thinking that ML is just a fad or that it won’t be massively transformative. Remember the dot com bubble? No one with any sense would suggest that the internet hasn’t gone on to be incredibly transformative in ways we couldn’t even anticipate at the height of that bubble.</a:t>
            </a:r>
          </a:p>
        </p:txBody>
      </p:sp>
      <p:sp>
        <p:nvSpPr>
          <p:cNvPr id="4" name="Slide Number Placeholder 3"/>
          <p:cNvSpPr>
            <a:spLocks noGrp="1"/>
          </p:cNvSpPr>
          <p:nvPr>
            <p:ph type="sldNum" sz="quarter" idx="10"/>
          </p:nvPr>
        </p:nvSpPr>
        <p:spPr/>
        <p:txBody>
          <a:bodyPr/>
          <a:lstStyle/>
          <a:p>
            <a:fld id="{017123D5-3B0E-4CE1-9D6C-49DBFA5D090B}" type="slidenum">
              <a:rPr lang="en-US" smtClean="0"/>
              <a:t>6</a:t>
            </a:fld>
            <a:endParaRPr lang="en-US"/>
          </a:p>
        </p:txBody>
      </p:sp>
    </p:spTree>
    <p:extLst>
      <p:ext uri="{BB962C8B-B14F-4D97-AF65-F5344CB8AC3E}">
        <p14:creationId xmlns:p14="http://schemas.microsoft.com/office/powerpoint/2010/main" val="28120114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Creates programs that do something useful, without you having to figure out exactly how to do it.</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Compare that to the usual way we create programs, where we need to be able to code every step (if this happens, then do that, then that, etc...).</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It’s just math</a:t>
            </a:r>
          </a:p>
          <a:p>
            <a:pPr marL="628650" lvl="1" indent="-171450">
              <a:buFont typeface="Arial" panose="020B0604020202020204" pitchFamily="34" charset="0"/>
              <a:buChar char="•"/>
            </a:pPr>
            <a:r>
              <a:rPr lang="en-US" dirty="0"/>
              <a:t>(but you don’t necessarily need a lot of math to get started using it)</a:t>
            </a:r>
          </a:p>
        </p:txBody>
      </p:sp>
      <p:sp>
        <p:nvSpPr>
          <p:cNvPr id="4" name="Slide Number Placeholder 3"/>
          <p:cNvSpPr>
            <a:spLocks noGrp="1"/>
          </p:cNvSpPr>
          <p:nvPr>
            <p:ph type="sldNum" sz="quarter" idx="10"/>
          </p:nvPr>
        </p:nvSpPr>
        <p:spPr/>
        <p:txBody>
          <a:bodyPr/>
          <a:lstStyle/>
          <a:p>
            <a:fld id="{017123D5-3B0E-4CE1-9D6C-49DBFA5D090B}" type="slidenum">
              <a:rPr lang="en-US" smtClean="0"/>
              <a:t>7</a:t>
            </a:fld>
            <a:endParaRPr lang="en-US"/>
          </a:p>
        </p:txBody>
      </p:sp>
    </p:spTree>
    <p:extLst>
      <p:ext uri="{BB962C8B-B14F-4D97-AF65-F5344CB8AC3E}">
        <p14:creationId xmlns:p14="http://schemas.microsoft.com/office/powerpoint/2010/main" val="29996708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we get into some of the nuts and bolts, we need to understand the difference between labeled data and unlabeled data. With labeled data, each entry is given a correct answer of what you would expect the output of the machine learning algorithm to produce. For example, if you have a bunch of pictures of cats and dogs, and each picture is labeled as either "cat" or "dog", that's labeled data. Unlabeled data would be, for example, if you just had a bunch of random pictures with no information about what is in each picture. The kinds of things that machine learning can do are very different, depending on whether you can give an algorithm the "correct" answers that you expect it to produce.</a:t>
            </a:r>
          </a:p>
          <a:p>
            <a:endParaRPr lang="en-US" dirty="0"/>
          </a:p>
          <a:p>
            <a:pPr marL="0" indent="0">
              <a:buFont typeface="Arial" panose="020B0604020202020204" pitchFamily="34" charset="0"/>
              <a:buNone/>
            </a:pPr>
            <a:r>
              <a:rPr lang="en-US" dirty="0"/>
              <a:t>Generally speaking:</a:t>
            </a:r>
          </a:p>
          <a:p>
            <a:pPr marL="171450" indent="-171450">
              <a:buFont typeface="Arial" panose="020B0604020202020204" pitchFamily="34" charset="0"/>
              <a:buChar char="•"/>
            </a:pPr>
            <a:r>
              <a:rPr lang="en-US" dirty="0"/>
              <a:t>Supervised – Labeled Data</a:t>
            </a:r>
          </a:p>
          <a:p>
            <a:pPr marL="171450" indent="-171450">
              <a:buFont typeface="Arial" panose="020B0604020202020204" pitchFamily="34" charset="0"/>
              <a:buChar char="•"/>
            </a:pPr>
            <a:r>
              <a:rPr lang="en-US" dirty="0"/>
              <a:t>Unsupervised – Unlabeled Data</a:t>
            </a:r>
          </a:p>
          <a:p>
            <a:endParaRPr lang="en-US" dirty="0"/>
          </a:p>
          <a:p>
            <a:r>
              <a:rPr lang="en-US" dirty="0"/>
              <a:t>A couple others we aren’t really going to cover:</a:t>
            </a:r>
          </a:p>
          <a:p>
            <a:r>
              <a:rPr lang="en-US" dirty="0"/>
              <a:t>* Semi-Supervised</a:t>
            </a:r>
          </a:p>
          <a:p>
            <a:r>
              <a:rPr lang="en-US" dirty="0"/>
              <a:t>* Reinforcement Learning</a:t>
            </a:r>
          </a:p>
          <a:p>
            <a:endParaRPr lang="en-US" dirty="0"/>
          </a:p>
        </p:txBody>
      </p:sp>
      <p:sp>
        <p:nvSpPr>
          <p:cNvPr id="4" name="Slide Number Placeholder 3"/>
          <p:cNvSpPr>
            <a:spLocks noGrp="1"/>
          </p:cNvSpPr>
          <p:nvPr>
            <p:ph type="sldNum" sz="quarter" idx="10"/>
          </p:nvPr>
        </p:nvSpPr>
        <p:spPr/>
        <p:txBody>
          <a:bodyPr/>
          <a:lstStyle/>
          <a:p>
            <a:fld id="{017123D5-3B0E-4CE1-9D6C-49DBFA5D090B}" type="slidenum">
              <a:rPr lang="en-US" smtClean="0"/>
              <a:t>8</a:t>
            </a:fld>
            <a:endParaRPr lang="en-US"/>
          </a:p>
        </p:txBody>
      </p:sp>
    </p:spTree>
    <p:extLst>
      <p:ext uri="{BB962C8B-B14F-4D97-AF65-F5344CB8AC3E}">
        <p14:creationId xmlns:p14="http://schemas.microsoft.com/office/powerpoint/2010/main" val="8200935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7123D5-3B0E-4CE1-9D6C-49DBFA5D090B}" type="slidenum">
              <a:rPr lang="en-US" smtClean="0"/>
              <a:t>9</a:t>
            </a:fld>
            <a:endParaRPr lang="en-US"/>
          </a:p>
        </p:txBody>
      </p:sp>
    </p:spTree>
    <p:extLst>
      <p:ext uri="{BB962C8B-B14F-4D97-AF65-F5344CB8AC3E}">
        <p14:creationId xmlns:p14="http://schemas.microsoft.com/office/powerpoint/2010/main" val="17507140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 </a:t>
            </a:r>
            <a:r>
              <a:rPr lang="en-US" b="1" dirty="0"/>
              <a:t>Unsupervised – looking to do something useful with unlabeled data</a:t>
            </a:r>
          </a:p>
          <a:p>
            <a:endParaRPr lang="en-US" dirty="0"/>
          </a:p>
          <a:p>
            <a:endParaRPr lang="en-US" dirty="0"/>
          </a:p>
        </p:txBody>
      </p:sp>
      <p:sp>
        <p:nvSpPr>
          <p:cNvPr id="4" name="Slide Number Placeholder 3"/>
          <p:cNvSpPr>
            <a:spLocks noGrp="1"/>
          </p:cNvSpPr>
          <p:nvPr>
            <p:ph type="sldNum" sz="quarter" idx="10"/>
          </p:nvPr>
        </p:nvSpPr>
        <p:spPr/>
        <p:txBody>
          <a:bodyPr/>
          <a:lstStyle/>
          <a:p>
            <a:fld id="{017123D5-3B0E-4CE1-9D6C-49DBFA5D090B}" type="slidenum">
              <a:rPr lang="en-US" smtClean="0"/>
              <a:t>10</a:t>
            </a:fld>
            <a:endParaRPr lang="en-US"/>
          </a:p>
        </p:txBody>
      </p:sp>
    </p:spTree>
    <p:extLst>
      <p:ext uri="{BB962C8B-B14F-4D97-AF65-F5344CB8AC3E}">
        <p14:creationId xmlns:p14="http://schemas.microsoft.com/office/powerpoint/2010/main" val="42305956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2F895D0-6F0A-4E68-99D9-62B5CDB8FDF8}" type="datetime1">
              <a:rPr lang="en-US" smtClean="0"/>
              <a:t>6/19/2018</a:t>
            </a:fld>
            <a:endParaRPr lang="en-US"/>
          </a:p>
        </p:txBody>
      </p:sp>
      <p:sp>
        <p:nvSpPr>
          <p:cNvPr id="5" name="Footer Placeholder 4"/>
          <p:cNvSpPr>
            <a:spLocks noGrp="1"/>
          </p:cNvSpPr>
          <p:nvPr>
            <p:ph type="ftr" sz="quarter" idx="11"/>
          </p:nvPr>
        </p:nvSpPr>
        <p:spPr/>
        <p:txBody>
          <a:bodyPr/>
          <a:lstStyle/>
          <a:p>
            <a:r>
              <a:rPr lang="en-US"/>
              <a:t>https://tinyurl.com/innova-ml</a:t>
            </a:r>
          </a:p>
        </p:txBody>
      </p:sp>
      <p:sp>
        <p:nvSpPr>
          <p:cNvPr id="6" name="Slide Number Placeholder 5"/>
          <p:cNvSpPr>
            <a:spLocks noGrp="1"/>
          </p:cNvSpPr>
          <p:nvPr>
            <p:ph type="sldNum" sz="quarter" idx="12"/>
          </p:nvPr>
        </p:nvSpPr>
        <p:spPr/>
        <p:txBody>
          <a:bodyPr/>
          <a:lstStyle/>
          <a:p>
            <a:fld id="{E7BA9F41-5316-4350-BFCE-359BDF312D0B}" type="slidenum">
              <a:rPr lang="en-US" smtClean="0"/>
              <a:t>‹#›</a:t>
            </a:fld>
            <a:endParaRPr lang="en-US"/>
          </a:p>
        </p:txBody>
      </p:sp>
    </p:spTree>
    <p:extLst>
      <p:ext uri="{BB962C8B-B14F-4D97-AF65-F5344CB8AC3E}">
        <p14:creationId xmlns:p14="http://schemas.microsoft.com/office/powerpoint/2010/main" val="25818898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3C72851-99BB-4011-9F54-A0756713EAE1}" type="datetime1">
              <a:rPr lang="en-US" smtClean="0"/>
              <a:t>6/19/2018</a:t>
            </a:fld>
            <a:endParaRPr lang="en-US"/>
          </a:p>
        </p:txBody>
      </p:sp>
      <p:sp>
        <p:nvSpPr>
          <p:cNvPr id="5" name="Footer Placeholder 4"/>
          <p:cNvSpPr>
            <a:spLocks noGrp="1"/>
          </p:cNvSpPr>
          <p:nvPr>
            <p:ph type="ftr" sz="quarter" idx="11"/>
          </p:nvPr>
        </p:nvSpPr>
        <p:spPr/>
        <p:txBody>
          <a:bodyPr/>
          <a:lstStyle/>
          <a:p>
            <a:r>
              <a:rPr lang="en-US"/>
              <a:t>https://tinyurl.com/innova-ml</a:t>
            </a:r>
          </a:p>
        </p:txBody>
      </p:sp>
      <p:sp>
        <p:nvSpPr>
          <p:cNvPr id="6" name="Slide Number Placeholder 5"/>
          <p:cNvSpPr>
            <a:spLocks noGrp="1"/>
          </p:cNvSpPr>
          <p:nvPr>
            <p:ph type="sldNum" sz="quarter" idx="12"/>
          </p:nvPr>
        </p:nvSpPr>
        <p:spPr/>
        <p:txBody>
          <a:bodyPr/>
          <a:lstStyle/>
          <a:p>
            <a:fld id="{E7BA9F41-5316-4350-BFCE-359BDF312D0B}" type="slidenum">
              <a:rPr lang="en-US" smtClean="0"/>
              <a:t>‹#›</a:t>
            </a:fld>
            <a:endParaRPr lang="en-US"/>
          </a:p>
        </p:txBody>
      </p:sp>
    </p:spTree>
    <p:extLst>
      <p:ext uri="{BB962C8B-B14F-4D97-AF65-F5344CB8AC3E}">
        <p14:creationId xmlns:p14="http://schemas.microsoft.com/office/powerpoint/2010/main" val="17596914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749C946-32AE-4084-9D8F-A586E901875C}" type="datetime1">
              <a:rPr lang="en-US" smtClean="0"/>
              <a:t>6/19/2018</a:t>
            </a:fld>
            <a:endParaRPr lang="en-US"/>
          </a:p>
        </p:txBody>
      </p:sp>
      <p:sp>
        <p:nvSpPr>
          <p:cNvPr id="5" name="Footer Placeholder 4"/>
          <p:cNvSpPr>
            <a:spLocks noGrp="1"/>
          </p:cNvSpPr>
          <p:nvPr>
            <p:ph type="ftr" sz="quarter" idx="11"/>
          </p:nvPr>
        </p:nvSpPr>
        <p:spPr/>
        <p:txBody>
          <a:bodyPr/>
          <a:lstStyle/>
          <a:p>
            <a:r>
              <a:rPr lang="en-US"/>
              <a:t>https://tinyurl.com/innova-ml</a:t>
            </a:r>
          </a:p>
        </p:txBody>
      </p:sp>
      <p:sp>
        <p:nvSpPr>
          <p:cNvPr id="6" name="Slide Number Placeholder 5"/>
          <p:cNvSpPr>
            <a:spLocks noGrp="1"/>
          </p:cNvSpPr>
          <p:nvPr>
            <p:ph type="sldNum" sz="quarter" idx="12"/>
          </p:nvPr>
        </p:nvSpPr>
        <p:spPr/>
        <p:txBody>
          <a:bodyPr/>
          <a:lstStyle/>
          <a:p>
            <a:fld id="{E7BA9F41-5316-4350-BFCE-359BDF312D0B}" type="slidenum">
              <a:rPr lang="en-US" smtClean="0"/>
              <a:t>‹#›</a:t>
            </a:fld>
            <a:endParaRPr lang="en-US"/>
          </a:p>
        </p:txBody>
      </p:sp>
    </p:spTree>
    <p:extLst>
      <p:ext uri="{BB962C8B-B14F-4D97-AF65-F5344CB8AC3E}">
        <p14:creationId xmlns:p14="http://schemas.microsoft.com/office/powerpoint/2010/main" val="34758798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950C9AA-188B-471F-81D8-015D3C4AC9A0}" type="datetime1">
              <a:rPr lang="en-US" smtClean="0"/>
              <a:t>6/19/2018</a:t>
            </a:fld>
            <a:endParaRPr lang="en-US"/>
          </a:p>
        </p:txBody>
      </p:sp>
      <p:sp>
        <p:nvSpPr>
          <p:cNvPr id="5" name="Footer Placeholder 4"/>
          <p:cNvSpPr>
            <a:spLocks noGrp="1"/>
          </p:cNvSpPr>
          <p:nvPr>
            <p:ph type="ftr" sz="quarter" idx="11"/>
          </p:nvPr>
        </p:nvSpPr>
        <p:spPr/>
        <p:txBody>
          <a:bodyPr/>
          <a:lstStyle/>
          <a:p>
            <a:r>
              <a:rPr lang="en-US"/>
              <a:t>https://tinyurl.com/innova-ml</a:t>
            </a:r>
          </a:p>
        </p:txBody>
      </p:sp>
      <p:sp>
        <p:nvSpPr>
          <p:cNvPr id="6" name="Slide Number Placeholder 5"/>
          <p:cNvSpPr>
            <a:spLocks noGrp="1"/>
          </p:cNvSpPr>
          <p:nvPr>
            <p:ph type="sldNum" sz="quarter" idx="12"/>
          </p:nvPr>
        </p:nvSpPr>
        <p:spPr/>
        <p:txBody>
          <a:bodyPr/>
          <a:lstStyle/>
          <a:p>
            <a:fld id="{E7BA9F41-5316-4350-BFCE-359BDF312D0B}" type="slidenum">
              <a:rPr lang="en-US" smtClean="0"/>
              <a:t>‹#›</a:t>
            </a:fld>
            <a:endParaRPr lang="en-US"/>
          </a:p>
        </p:txBody>
      </p:sp>
    </p:spTree>
    <p:extLst>
      <p:ext uri="{BB962C8B-B14F-4D97-AF65-F5344CB8AC3E}">
        <p14:creationId xmlns:p14="http://schemas.microsoft.com/office/powerpoint/2010/main" val="42905270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2BCE4F3A-2863-4AFC-9779-6DB51C17DF10}" type="datetime1">
              <a:rPr lang="en-US" smtClean="0"/>
              <a:t>6/19/2018</a:t>
            </a:fld>
            <a:endParaRPr lang="en-US"/>
          </a:p>
        </p:txBody>
      </p:sp>
      <p:sp>
        <p:nvSpPr>
          <p:cNvPr id="5" name="Footer Placeholder 4"/>
          <p:cNvSpPr>
            <a:spLocks noGrp="1"/>
          </p:cNvSpPr>
          <p:nvPr>
            <p:ph type="ftr" sz="quarter" idx="11"/>
          </p:nvPr>
        </p:nvSpPr>
        <p:spPr/>
        <p:txBody>
          <a:bodyPr/>
          <a:lstStyle/>
          <a:p>
            <a:r>
              <a:rPr lang="en-US"/>
              <a:t>https://tinyurl.com/innova-ml</a:t>
            </a:r>
          </a:p>
        </p:txBody>
      </p:sp>
      <p:sp>
        <p:nvSpPr>
          <p:cNvPr id="6" name="Slide Number Placeholder 5"/>
          <p:cNvSpPr>
            <a:spLocks noGrp="1"/>
          </p:cNvSpPr>
          <p:nvPr>
            <p:ph type="sldNum" sz="quarter" idx="12"/>
          </p:nvPr>
        </p:nvSpPr>
        <p:spPr/>
        <p:txBody>
          <a:bodyPr/>
          <a:lstStyle/>
          <a:p>
            <a:fld id="{E7BA9F41-5316-4350-BFCE-359BDF312D0B}" type="slidenum">
              <a:rPr lang="en-US" smtClean="0"/>
              <a:t>‹#›</a:t>
            </a:fld>
            <a:endParaRPr lang="en-US"/>
          </a:p>
        </p:txBody>
      </p:sp>
    </p:spTree>
    <p:extLst>
      <p:ext uri="{BB962C8B-B14F-4D97-AF65-F5344CB8AC3E}">
        <p14:creationId xmlns:p14="http://schemas.microsoft.com/office/powerpoint/2010/main" val="22639920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0150BDB-29AA-4D4C-BEB7-6442C94400AD}" type="datetime1">
              <a:rPr lang="en-US" smtClean="0"/>
              <a:t>6/19/2018</a:t>
            </a:fld>
            <a:endParaRPr lang="en-US"/>
          </a:p>
        </p:txBody>
      </p:sp>
      <p:sp>
        <p:nvSpPr>
          <p:cNvPr id="6" name="Footer Placeholder 5"/>
          <p:cNvSpPr>
            <a:spLocks noGrp="1"/>
          </p:cNvSpPr>
          <p:nvPr>
            <p:ph type="ftr" sz="quarter" idx="11"/>
          </p:nvPr>
        </p:nvSpPr>
        <p:spPr/>
        <p:txBody>
          <a:bodyPr/>
          <a:lstStyle/>
          <a:p>
            <a:r>
              <a:rPr lang="en-US"/>
              <a:t>https://tinyurl.com/innova-ml</a:t>
            </a:r>
          </a:p>
        </p:txBody>
      </p:sp>
      <p:sp>
        <p:nvSpPr>
          <p:cNvPr id="7" name="Slide Number Placeholder 6"/>
          <p:cNvSpPr>
            <a:spLocks noGrp="1"/>
          </p:cNvSpPr>
          <p:nvPr>
            <p:ph type="sldNum" sz="quarter" idx="12"/>
          </p:nvPr>
        </p:nvSpPr>
        <p:spPr/>
        <p:txBody>
          <a:bodyPr/>
          <a:lstStyle/>
          <a:p>
            <a:fld id="{E7BA9F41-5316-4350-BFCE-359BDF312D0B}" type="slidenum">
              <a:rPr lang="en-US" smtClean="0"/>
              <a:t>‹#›</a:t>
            </a:fld>
            <a:endParaRPr lang="en-US"/>
          </a:p>
        </p:txBody>
      </p:sp>
    </p:spTree>
    <p:extLst>
      <p:ext uri="{BB962C8B-B14F-4D97-AF65-F5344CB8AC3E}">
        <p14:creationId xmlns:p14="http://schemas.microsoft.com/office/powerpoint/2010/main" val="11249796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CE74FEC-B4E1-43CA-9EF3-E9621B379563}" type="datetime1">
              <a:rPr lang="en-US" smtClean="0"/>
              <a:t>6/19/2018</a:t>
            </a:fld>
            <a:endParaRPr lang="en-US"/>
          </a:p>
        </p:txBody>
      </p:sp>
      <p:sp>
        <p:nvSpPr>
          <p:cNvPr id="8" name="Footer Placeholder 7"/>
          <p:cNvSpPr>
            <a:spLocks noGrp="1"/>
          </p:cNvSpPr>
          <p:nvPr>
            <p:ph type="ftr" sz="quarter" idx="11"/>
          </p:nvPr>
        </p:nvSpPr>
        <p:spPr/>
        <p:txBody>
          <a:bodyPr/>
          <a:lstStyle/>
          <a:p>
            <a:r>
              <a:rPr lang="en-US"/>
              <a:t>https://tinyurl.com/innova-ml</a:t>
            </a:r>
          </a:p>
        </p:txBody>
      </p:sp>
      <p:sp>
        <p:nvSpPr>
          <p:cNvPr id="9" name="Slide Number Placeholder 8"/>
          <p:cNvSpPr>
            <a:spLocks noGrp="1"/>
          </p:cNvSpPr>
          <p:nvPr>
            <p:ph type="sldNum" sz="quarter" idx="12"/>
          </p:nvPr>
        </p:nvSpPr>
        <p:spPr/>
        <p:txBody>
          <a:bodyPr/>
          <a:lstStyle/>
          <a:p>
            <a:fld id="{E7BA9F41-5316-4350-BFCE-359BDF312D0B}" type="slidenum">
              <a:rPr lang="en-US" smtClean="0"/>
              <a:t>‹#›</a:t>
            </a:fld>
            <a:endParaRPr lang="en-US"/>
          </a:p>
        </p:txBody>
      </p:sp>
    </p:spTree>
    <p:extLst>
      <p:ext uri="{BB962C8B-B14F-4D97-AF65-F5344CB8AC3E}">
        <p14:creationId xmlns:p14="http://schemas.microsoft.com/office/powerpoint/2010/main" val="10084193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E2E6A7B-0EA4-4B01-BFA6-E9F77C379983}" type="datetime1">
              <a:rPr lang="en-US" smtClean="0"/>
              <a:t>6/19/2018</a:t>
            </a:fld>
            <a:endParaRPr lang="en-US"/>
          </a:p>
        </p:txBody>
      </p:sp>
      <p:sp>
        <p:nvSpPr>
          <p:cNvPr id="4" name="Footer Placeholder 3"/>
          <p:cNvSpPr>
            <a:spLocks noGrp="1"/>
          </p:cNvSpPr>
          <p:nvPr>
            <p:ph type="ftr" sz="quarter" idx="11"/>
          </p:nvPr>
        </p:nvSpPr>
        <p:spPr/>
        <p:txBody>
          <a:bodyPr/>
          <a:lstStyle/>
          <a:p>
            <a:r>
              <a:rPr lang="en-US"/>
              <a:t>https://tinyurl.com/innova-ml</a:t>
            </a:r>
          </a:p>
        </p:txBody>
      </p:sp>
      <p:sp>
        <p:nvSpPr>
          <p:cNvPr id="5" name="Slide Number Placeholder 4"/>
          <p:cNvSpPr>
            <a:spLocks noGrp="1"/>
          </p:cNvSpPr>
          <p:nvPr>
            <p:ph type="sldNum" sz="quarter" idx="12"/>
          </p:nvPr>
        </p:nvSpPr>
        <p:spPr/>
        <p:txBody>
          <a:bodyPr/>
          <a:lstStyle/>
          <a:p>
            <a:fld id="{E7BA9F41-5316-4350-BFCE-359BDF312D0B}" type="slidenum">
              <a:rPr lang="en-US" smtClean="0"/>
              <a:t>‹#›</a:t>
            </a:fld>
            <a:endParaRPr lang="en-US"/>
          </a:p>
        </p:txBody>
      </p:sp>
    </p:spTree>
    <p:extLst>
      <p:ext uri="{BB962C8B-B14F-4D97-AF65-F5344CB8AC3E}">
        <p14:creationId xmlns:p14="http://schemas.microsoft.com/office/powerpoint/2010/main" val="13089340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7887ACA-D6EE-42E9-9BAC-405518ED5385}" type="datetime1">
              <a:rPr lang="en-US" smtClean="0"/>
              <a:t>6/19/2018</a:t>
            </a:fld>
            <a:endParaRPr lang="en-US"/>
          </a:p>
        </p:txBody>
      </p:sp>
      <p:sp>
        <p:nvSpPr>
          <p:cNvPr id="3" name="Footer Placeholder 2"/>
          <p:cNvSpPr>
            <a:spLocks noGrp="1"/>
          </p:cNvSpPr>
          <p:nvPr>
            <p:ph type="ftr" sz="quarter" idx="11"/>
          </p:nvPr>
        </p:nvSpPr>
        <p:spPr/>
        <p:txBody>
          <a:bodyPr/>
          <a:lstStyle/>
          <a:p>
            <a:r>
              <a:rPr lang="en-US"/>
              <a:t>https://tinyurl.com/innova-ml</a:t>
            </a:r>
          </a:p>
        </p:txBody>
      </p:sp>
      <p:sp>
        <p:nvSpPr>
          <p:cNvPr id="4" name="Slide Number Placeholder 3"/>
          <p:cNvSpPr>
            <a:spLocks noGrp="1"/>
          </p:cNvSpPr>
          <p:nvPr>
            <p:ph type="sldNum" sz="quarter" idx="12"/>
          </p:nvPr>
        </p:nvSpPr>
        <p:spPr/>
        <p:txBody>
          <a:bodyPr/>
          <a:lstStyle/>
          <a:p>
            <a:fld id="{E7BA9F41-5316-4350-BFCE-359BDF312D0B}" type="slidenum">
              <a:rPr lang="en-US" smtClean="0"/>
              <a:t>‹#›</a:t>
            </a:fld>
            <a:endParaRPr lang="en-US"/>
          </a:p>
        </p:txBody>
      </p:sp>
    </p:spTree>
    <p:extLst>
      <p:ext uri="{BB962C8B-B14F-4D97-AF65-F5344CB8AC3E}">
        <p14:creationId xmlns:p14="http://schemas.microsoft.com/office/powerpoint/2010/main" val="24373812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70CF2DE-8B6E-41F8-8E61-68D8CA61CAC4}" type="datetime1">
              <a:rPr lang="en-US" smtClean="0"/>
              <a:t>6/19/2018</a:t>
            </a:fld>
            <a:endParaRPr lang="en-US"/>
          </a:p>
        </p:txBody>
      </p:sp>
      <p:sp>
        <p:nvSpPr>
          <p:cNvPr id="6" name="Footer Placeholder 5"/>
          <p:cNvSpPr>
            <a:spLocks noGrp="1"/>
          </p:cNvSpPr>
          <p:nvPr>
            <p:ph type="ftr" sz="quarter" idx="11"/>
          </p:nvPr>
        </p:nvSpPr>
        <p:spPr/>
        <p:txBody>
          <a:bodyPr/>
          <a:lstStyle/>
          <a:p>
            <a:r>
              <a:rPr lang="en-US"/>
              <a:t>https://tinyurl.com/innova-ml</a:t>
            </a:r>
          </a:p>
        </p:txBody>
      </p:sp>
      <p:sp>
        <p:nvSpPr>
          <p:cNvPr id="7" name="Slide Number Placeholder 6"/>
          <p:cNvSpPr>
            <a:spLocks noGrp="1"/>
          </p:cNvSpPr>
          <p:nvPr>
            <p:ph type="sldNum" sz="quarter" idx="12"/>
          </p:nvPr>
        </p:nvSpPr>
        <p:spPr/>
        <p:txBody>
          <a:bodyPr/>
          <a:lstStyle/>
          <a:p>
            <a:fld id="{E7BA9F41-5316-4350-BFCE-359BDF312D0B}" type="slidenum">
              <a:rPr lang="en-US" smtClean="0"/>
              <a:t>‹#›</a:t>
            </a:fld>
            <a:endParaRPr lang="en-US"/>
          </a:p>
        </p:txBody>
      </p:sp>
    </p:spTree>
    <p:extLst>
      <p:ext uri="{BB962C8B-B14F-4D97-AF65-F5344CB8AC3E}">
        <p14:creationId xmlns:p14="http://schemas.microsoft.com/office/powerpoint/2010/main" val="39720582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D8960D7-BD66-4DC4-ACC8-CC28DB373159}" type="datetime1">
              <a:rPr lang="en-US" smtClean="0"/>
              <a:t>6/19/2018</a:t>
            </a:fld>
            <a:endParaRPr lang="en-US"/>
          </a:p>
        </p:txBody>
      </p:sp>
      <p:sp>
        <p:nvSpPr>
          <p:cNvPr id="6" name="Footer Placeholder 5"/>
          <p:cNvSpPr>
            <a:spLocks noGrp="1"/>
          </p:cNvSpPr>
          <p:nvPr>
            <p:ph type="ftr" sz="quarter" idx="11"/>
          </p:nvPr>
        </p:nvSpPr>
        <p:spPr/>
        <p:txBody>
          <a:bodyPr/>
          <a:lstStyle/>
          <a:p>
            <a:r>
              <a:rPr lang="en-US"/>
              <a:t>https://tinyurl.com/innova-ml</a:t>
            </a:r>
          </a:p>
        </p:txBody>
      </p:sp>
      <p:sp>
        <p:nvSpPr>
          <p:cNvPr id="7" name="Slide Number Placeholder 6"/>
          <p:cNvSpPr>
            <a:spLocks noGrp="1"/>
          </p:cNvSpPr>
          <p:nvPr>
            <p:ph type="sldNum" sz="quarter" idx="12"/>
          </p:nvPr>
        </p:nvSpPr>
        <p:spPr/>
        <p:txBody>
          <a:bodyPr/>
          <a:lstStyle/>
          <a:p>
            <a:fld id="{E7BA9F41-5316-4350-BFCE-359BDF312D0B}" type="slidenum">
              <a:rPr lang="en-US" smtClean="0"/>
              <a:t>‹#›</a:t>
            </a:fld>
            <a:endParaRPr lang="en-US"/>
          </a:p>
        </p:txBody>
      </p:sp>
    </p:spTree>
    <p:extLst>
      <p:ext uri="{BB962C8B-B14F-4D97-AF65-F5344CB8AC3E}">
        <p14:creationId xmlns:p14="http://schemas.microsoft.com/office/powerpoint/2010/main" val="37588061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6CE575E-C997-4D0A-8C7F-AA29C2A2B320}" type="datetime1">
              <a:rPr lang="en-US" smtClean="0"/>
              <a:t>6/19/2018</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https://tinyurl.com/innova-ml</a:t>
            </a:r>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7BA9F41-5316-4350-BFCE-359BDF312D0B}" type="slidenum">
              <a:rPr lang="en-US" smtClean="0"/>
              <a:t>‹#›</a:t>
            </a:fld>
            <a:endParaRPr lang="en-US"/>
          </a:p>
        </p:txBody>
      </p:sp>
    </p:spTree>
    <p:extLst>
      <p:ext uri="{BB962C8B-B14F-4D97-AF65-F5344CB8AC3E}">
        <p14:creationId xmlns:p14="http://schemas.microsoft.com/office/powerpoint/2010/main" val="343497942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image" Target="../media/image18.gi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microsoft.com/office/2007/relationships/hdphoto" Target="../media/hdphoto1.wdp"/></Relationships>
</file>

<file path=ppt/slides/_rels/slide3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jpeg"/><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60.gif"/><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2.xml"/><Relationship Id="rId1" Type="http://schemas.openxmlformats.org/officeDocument/2006/relationships/slideLayout" Target="../slideLayouts/slideLayout4.xml"/><Relationship Id="rId4" Type="http://schemas.openxmlformats.org/officeDocument/2006/relationships/image" Target="../media/image62.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1DB7C82F-AB7E-4F0C-B829-FA1B9C415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4629586"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descr="A close up of a toy&#10;&#10;Description generated with high confidence">
            <a:extLst>
              <a:ext uri="{FF2B5EF4-FFF2-40B4-BE49-F238E27FC236}">
                <a16:creationId xmlns:a16="http://schemas.microsoft.com/office/drawing/2014/main" id="{22C052F7-1A77-4A28-AC8B-A5D6DF4C732C}"/>
              </a:ext>
            </a:extLst>
          </p:cNvPr>
          <p:cNvPicPr>
            <a:picLocks noChangeAspect="1"/>
          </p:cNvPicPr>
          <p:nvPr/>
        </p:nvPicPr>
        <p:blipFill rotWithShape="1">
          <a:blip r:embed="rId3">
            <a:extLst>
              <a:ext uri="{28A0092B-C50C-407E-A947-70E740481C1C}">
                <a14:useLocalDpi xmlns:a14="http://schemas.microsoft.com/office/drawing/2010/main" val="0"/>
              </a:ext>
            </a:extLst>
          </a:blip>
          <a:srcRect l="10998" r="12973" b="3"/>
          <a:stretch/>
        </p:blipFill>
        <p:spPr>
          <a:xfrm>
            <a:off x="20" y="10"/>
            <a:ext cx="4518095" cy="685799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p:spPr>
      </p:pic>
      <p:sp>
        <p:nvSpPr>
          <p:cNvPr id="2" name="Title 1">
            <a:extLst>
              <a:ext uri="{FF2B5EF4-FFF2-40B4-BE49-F238E27FC236}">
                <a16:creationId xmlns:a16="http://schemas.microsoft.com/office/drawing/2014/main" id="{6078BBAA-57D9-490B-B659-7DDD1921522B}"/>
              </a:ext>
            </a:extLst>
          </p:cNvPr>
          <p:cNvSpPr>
            <a:spLocks noGrp="1"/>
          </p:cNvSpPr>
          <p:nvPr>
            <p:ph type="ctrTitle"/>
          </p:nvPr>
        </p:nvSpPr>
        <p:spPr>
          <a:xfrm>
            <a:off x="5059971" y="1783959"/>
            <a:ext cx="3483937" cy="2889114"/>
          </a:xfrm>
        </p:spPr>
        <p:txBody>
          <a:bodyPr anchor="ctr">
            <a:normAutofit/>
          </a:bodyPr>
          <a:lstStyle/>
          <a:p>
            <a:pPr algn="l"/>
            <a:r>
              <a:rPr lang="en-US" sz="4700" dirty="0"/>
              <a:t>Machine Learning for Developers</a:t>
            </a:r>
          </a:p>
        </p:txBody>
      </p:sp>
      <p:sp>
        <p:nvSpPr>
          <p:cNvPr id="3" name="Subtitle 2">
            <a:extLst>
              <a:ext uri="{FF2B5EF4-FFF2-40B4-BE49-F238E27FC236}">
                <a16:creationId xmlns:a16="http://schemas.microsoft.com/office/drawing/2014/main" id="{A93E7B6A-A401-4F30-A679-D7CFE8788557}"/>
              </a:ext>
            </a:extLst>
          </p:cNvPr>
          <p:cNvSpPr>
            <a:spLocks noGrp="1"/>
          </p:cNvSpPr>
          <p:nvPr>
            <p:ph type="subTitle" idx="1"/>
          </p:nvPr>
        </p:nvSpPr>
        <p:spPr>
          <a:xfrm>
            <a:off x="5059970" y="4750893"/>
            <a:ext cx="3483937" cy="1147863"/>
          </a:xfrm>
        </p:spPr>
        <p:txBody>
          <a:bodyPr anchor="t">
            <a:normAutofit/>
          </a:bodyPr>
          <a:lstStyle/>
          <a:p>
            <a:pPr algn="l"/>
            <a:endParaRPr lang="en-US" sz="1700" dirty="0"/>
          </a:p>
        </p:txBody>
      </p:sp>
    </p:spTree>
    <p:extLst>
      <p:ext uri="{BB962C8B-B14F-4D97-AF65-F5344CB8AC3E}">
        <p14:creationId xmlns:p14="http://schemas.microsoft.com/office/powerpoint/2010/main" val="560428280"/>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BDD56C-2E03-4821-A621-24CF9AD3FABA}"/>
              </a:ext>
            </a:extLst>
          </p:cNvPr>
          <p:cNvSpPr>
            <a:spLocks noGrp="1"/>
          </p:cNvSpPr>
          <p:nvPr>
            <p:ph type="title"/>
          </p:nvPr>
        </p:nvSpPr>
        <p:spPr/>
        <p:txBody>
          <a:bodyPr>
            <a:normAutofit/>
          </a:bodyPr>
          <a:lstStyle/>
          <a:p>
            <a:r>
              <a:rPr lang="en-US" dirty="0"/>
              <a:t>What is Machine Learning?</a:t>
            </a:r>
            <a:br>
              <a:rPr lang="en-US" dirty="0"/>
            </a:br>
            <a:r>
              <a:rPr lang="en-US" sz="3600" dirty="0"/>
              <a:t>Unsupervised Learning</a:t>
            </a:r>
            <a:endParaRPr lang="en-US" dirty="0"/>
          </a:p>
        </p:txBody>
      </p:sp>
      <p:sp>
        <p:nvSpPr>
          <p:cNvPr id="3" name="Content Placeholder 2">
            <a:extLst>
              <a:ext uri="{FF2B5EF4-FFF2-40B4-BE49-F238E27FC236}">
                <a16:creationId xmlns:a16="http://schemas.microsoft.com/office/drawing/2014/main" id="{56A176F7-71B8-42C3-BC85-3C1302D623AA}"/>
              </a:ext>
            </a:extLst>
          </p:cNvPr>
          <p:cNvSpPr>
            <a:spLocks noGrp="1"/>
          </p:cNvSpPr>
          <p:nvPr>
            <p:ph idx="1"/>
          </p:nvPr>
        </p:nvSpPr>
        <p:spPr/>
        <p:txBody>
          <a:bodyPr/>
          <a:lstStyle/>
          <a:p>
            <a:r>
              <a:rPr lang="en-US" dirty="0"/>
              <a:t>Looks for patterns in data</a:t>
            </a:r>
          </a:p>
          <a:p>
            <a:r>
              <a:rPr lang="en-US" dirty="0"/>
              <a:t>You show an algorithm a bunch of data, but there are no "correct" answers</a:t>
            </a:r>
          </a:p>
          <a:p>
            <a:r>
              <a:rPr lang="en-US" dirty="0"/>
              <a:t>It examines the data for underlying structure and patterns</a:t>
            </a:r>
          </a:p>
          <a:p>
            <a:endParaRPr lang="en-US" dirty="0"/>
          </a:p>
        </p:txBody>
      </p:sp>
      <p:pic>
        <p:nvPicPr>
          <p:cNvPr id="4" name="Picture 3">
            <a:extLst>
              <a:ext uri="{FF2B5EF4-FFF2-40B4-BE49-F238E27FC236}">
                <a16:creationId xmlns:a16="http://schemas.microsoft.com/office/drawing/2014/main" id="{58B0E791-628E-42ED-A906-7D7C9A46A38F}"/>
              </a:ext>
            </a:extLst>
          </p:cNvPr>
          <p:cNvPicPr>
            <a:picLocks noChangeAspect="1"/>
          </p:cNvPicPr>
          <p:nvPr/>
        </p:nvPicPr>
        <p:blipFill>
          <a:blip r:embed="rId3"/>
          <a:stretch>
            <a:fillRect/>
          </a:stretch>
        </p:blipFill>
        <p:spPr>
          <a:xfrm>
            <a:off x="1961785" y="4229153"/>
            <a:ext cx="5220429" cy="2181529"/>
          </a:xfrm>
          <a:prstGeom prst="rect">
            <a:avLst/>
          </a:prstGeom>
        </p:spPr>
      </p:pic>
      <p:sp>
        <p:nvSpPr>
          <p:cNvPr id="5" name="Footer Placeholder 4">
            <a:extLst>
              <a:ext uri="{FF2B5EF4-FFF2-40B4-BE49-F238E27FC236}">
                <a16:creationId xmlns:a16="http://schemas.microsoft.com/office/drawing/2014/main" id="{F7A5D419-4388-4BB9-A3B9-A5CA0516B125}"/>
              </a:ext>
            </a:extLst>
          </p:cNvPr>
          <p:cNvSpPr>
            <a:spLocks noGrp="1"/>
          </p:cNvSpPr>
          <p:nvPr>
            <p:ph type="ftr" sz="quarter" idx="11"/>
          </p:nvPr>
        </p:nvSpPr>
        <p:spPr/>
        <p:txBody>
          <a:bodyPr/>
          <a:lstStyle/>
          <a:p>
            <a:r>
              <a:rPr lang="en-US"/>
              <a:t>https://tinyurl.com/innova-ml</a:t>
            </a:r>
          </a:p>
        </p:txBody>
      </p:sp>
      <p:sp>
        <p:nvSpPr>
          <p:cNvPr id="6" name="Slide Number Placeholder 5">
            <a:extLst>
              <a:ext uri="{FF2B5EF4-FFF2-40B4-BE49-F238E27FC236}">
                <a16:creationId xmlns:a16="http://schemas.microsoft.com/office/drawing/2014/main" id="{82AF76CC-6CA8-4159-8623-A1E142CEDF14}"/>
              </a:ext>
            </a:extLst>
          </p:cNvPr>
          <p:cNvSpPr>
            <a:spLocks noGrp="1"/>
          </p:cNvSpPr>
          <p:nvPr>
            <p:ph type="sldNum" sz="quarter" idx="12"/>
          </p:nvPr>
        </p:nvSpPr>
        <p:spPr/>
        <p:txBody>
          <a:bodyPr/>
          <a:lstStyle/>
          <a:p>
            <a:fld id="{E7BA9F41-5316-4350-BFCE-359BDF312D0B}" type="slidenum">
              <a:rPr lang="en-US" smtClean="0"/>
              <a:t>10</a:t>
            </a:fld>
            <a:endParaRPr lang="en-US"/>
          </a:p>
        </p:txBody>
      </p:sp>
    </p:spTree>
    <p:extLst>
      <p:ext uri="{BB962C8B-B14F-4D97-AF65-F5344CB8AC3E}">
        <p14:creationId xmlns:p14="http://schemas.microsoft.com/office/powerpoint/2010/main" val="6085804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E63E244-BB8D-4630-BFE0-7513DF3E09D0}"/>
              </a:ext>
            </a:extLst>
          </p:cNvPr>
          <p:cNvSpPr>
            <a:spLocks noGrp="1"/>
          </p:cNvSpPr>
          <p:nvPr>
            <p:ph idx="1"/>
          </p:nvPr>
        </p:nvSpPr>
        <p:spPr>
          <a:xfrm>
            <a:off x="628650" y="1825625"/>
            <a:ext cx="3816350" cy="4351338"/>
          </a:xfrm>
        </p:spPr>
        <p:txBody>
          <a:bodyPr/>
          <a:lstStyle/>
          <a:p>
            <a:pPr marL="0" indent="0">
              <a:buNone/>
            </a:pPr>
            <a:r>
              <a:rPr lang="en-US" dirty="0"/>
              <a:t> </a:t>
            </a:r>
          </a:p>
        </p:txBody>
      </p:sp>
      <p:sp>
        <p:nvSpPr>
          <p:cNvPr id="4" name="Footer Placeholder 3">
            <a:extLst>
              <a:ext uri="{FF2B5EF4-FFF2-40B4-BE49-F238E27FC236}">
                <a16:creationId xmlns:a16="http://schemas.microsoft.com/office/drawing/2014/main" id="{6B57FCDB-0328-4E41-B3AE-BA91814EFDF4}"/>
              </a:ext>
            </a:extLst>
          </p:cNvPr>
          <p:cNvSpPr>
            <a:spLocks noGrp="1"/>
          </p:cNvSpPr>
          <p:nvPr>
            <p:ph type="ftr" sz="quarter" idx="11"/>
          </p:nvPr>
        </p:nvSpPr>
        <p:spPr/>
        <p:txBody>
          <a:bodyPr/>
          <a:lstStyle/>
          <a:p>
            <a:r>
              <a:rPr lang="en-US"/>
              <a:t>https://tinyurl.com/innova-ml</a:t>
            </a:r>
          </a:p>
        </p:txBody>
      </p:sp>
      <p:sp>
        <p:nvSpPr>
          <p:cNvPr id="5" name="Slide Number Placeholder 4">
            <a:extLst>
              <a:ext uri="{FF2B5EF4-FFF2-40B4-BE49-F238E27FC236}">
                <a16:creationId xmlns:a16="http://schemas.microsoft.com/office/drawing/2014/main" id="{F7B3F8C9-4507-4F36-ACFA-17694C1C7836}"/>
              </a:ext>
            </a:extLst>
          </p:cNvPr>
          <p:cNvSpPr>
            <a:spLocks noGrp="1"/>
          </p:cNvSpPr>
          <p:nvPr>
            <p:ph type="sldNum" sz="quarter" idx="12"/>
          </p:nvPr>
        </p:nvSpPr>
        <p:spPr/>
        <p:txBody>
          <a:bodyPr/>
          <a:lstStyle/>
          <a:p>
            <a:fld id="{E7BA9F41-5316-4350-BFCE-359BDF312D0B}" type="slidenum">
              <a:rPr lang="en-US" smtClean="0"/>
              <a:t>11</a:t>
            </a:fld>
            <a:endParaRPr lang="en-US"/>
          </a:p>
        </p:txBody>
      </p:sp>
      <p:sp>
        <p:nvSpPr>
          <p:cNvPr id="6" name="Title 1">
            <a:extLst>
              <a:ext uri="{FF2B5EF4-FFF2-40B4-BE49-F238E27FC236}">
                <a16:creationId xmlns:a16="http://schemas.microsoft.com/office/drawing/2014/main" id="{FA16B1D3-2575-4072-A0F5-801CD7C0CF30}"/>
              </a:ext>
            </a:extLst>
          </p:cNvPr>
          <p:cNvSpPr>
            <a:spLocks noGrp="1"/>
          </p:cNvSpPr>
          <p:nvPr>
            <p:ph type="title"/>
          </p:nvPr>
        </p:nvSpPr>
        <p:spPr/>
        <p:txBody>
          <a:bodyPr>
            <a:normAutofit/>
          </a:bodyPr>
          <a:lstStyle/>
          <a:p>
            <a:r>
              <a:rPr lang="en-US" dirty="0"/>
              <a:t>What is Machine Learning?</a:t>
            </a:r>
            <a:br>
              <a:rPr lang="en-US" dirty="0"/>
            </a:br>
            <a:r>
              <a:rPr lang="en-US" sz="3600" dirty="0"/>
              <a:t>Line/Curve Fitting</a:t>
            </a:r>
            <a:endParaRPr lang="en-US" dirty="0"/>
          </a:p>
        </p:txBody>
      </p:sp>
      <p:pic>
        <p:nvPicPr>
          <p:cNvPr id="9" name="Picture 8">
            <a:extLst>
              <a:ext uri="{FF2B5EF4-FFF2-40B4-BE49-F238E27FC236}">
                <a16:creationId xmlns:a16="http://schemas.microsoft.com/office/drawing/2014/main" id="{93D23128-700A-47C1-9397-550B74C4CF68}"/>
              </a:ext>
            </a:extLst>
          </p:cNvPr>
          <p:cNvPicPr>
            <a:picLocks noChangeAspect="1"/>
          </p:cNvPicPr>
          <p:nvPr/>
        </p:nvPicPr>
        <p:blipFill>
          <a:blip r:embed="rId3"/>
          <a:stretch>
            <a:fillRect/>
          </a:stretch>
        </p:blipFill>
        <p:spPr>
          <a:xfrm>
            <a:off x="1952367" y="2098978"/>
            <a:ext cx="5239266" cy="4077985"/>
          </a:xfrm>
          <a:prstGeom prst="rect">
            <a:avLst/>
          </a:prstGeom>
        </p:spPr>
      </p:pic>
    </p:spTree>
    <p:extLst>
      <p:ext uri="{BB962C8B-B14F-4D97-AF65-F5344CB8AC3E}">
        <p14:creationId xmlns:p14="http://schemas.microsoft.com/office/powerpoint/2010/main" val="34246715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84" name="Picture 12" descr="Related image">
            <a:extLst>
              <a:ext uri="{FF2B5EF4-FFF2-40B4-BE49-F238E27FC236}">
                <a16:creationId xmlns:a16="http://schemas.microsoft.com/office/drawing/2014/main" id="{F56A4FE5-5FBE-48BA-84B5-FF6BBC44CA9C}"/>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29488" y="4800452"/>
            <a:ext cx="2256562" cy="1692422"/>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6B57FCDB-0328-4E41-B3AE-BA91814EFDF4}"/>
              </a:ext>
            </a:extLst>
          </p:cNvPr>
          <p:cNvSpPr>
            <a:spLocks noGrp="1"/>
          </p:cNvSpPr>
          <p:nvPr>
            <p:ph type="ftr" sz="quarter" idx="11"/>
          </p:nvPr>
        </p:nvSpPr>
        <p:spPr/>
        <p:txBody>
          <a:bodyPr/>
          <a:lstStyle/>
          <a:p>
            <a:r>
              <a:rPr lang="en-US"/>
              <a:t>https://tinyurl.com/innova-ml</a:t>
            </a:r>
          </a:p>
        </p:txBody>
      </p:sp>
      <p:sp>
        <p:nvSpPr>
          <p:cNvPr id="5" name="Slide Number Placeholder 4">
            <a:extLst>
              <a:ext uri="{FF2B5EF4-FFF2-40B4-BE49-F238E27FC236}">
                <a16:creationId xmlns:a16="http://schemas.microsoft.com/office/drawing/2014/main" id="{F7B3F8C9-4507-4F36-ACFA-17694C1C7836}"/>
              </a:ext>
            </a:extLst>
          </p:cNvPr>
          <p:cNvSpPr>
            <a:spLocks noGrp="1"/>
          </p:cNvSpPr>
          <p:nvPr>
            <p:ph type="sldNum" sz="quarter" idx="12"/>
          </p:nvPr>
        </p:nvSpPr>
        <p:spPr/>
        <p:txBody>
          <a:bodyPr/>
          <a:lstStyle/>
          <a:p>
            <a:fld id="{E7BA9F41-5316-4350-BFCE-359BDF312D0B}" type="slidenum">
              <a:rPr lang="en-US" smtClean="0"/>
              <a:t>12</a:t>
            </a:fld>
            <a:endParaRPr lang="en-US"/>
          </a:p>
        </p:txBody>
      </p:sp>
      <p:sp>
        <p:nvSpPr>
          <p:cNvPr id="6" name="Title 1">
            <a:extLst>
              <a:ext uri="{FF2B5EF4-FFF2-40B4-BE49-F238E27FC236}">
                <a16:creationId xmlns:a16="http://schemas.microsoft.com/office/drawing/2014/main" id="{FA16B1D3-2575-4072-A0F5-801CD7C0CF30}"/>
              </a:ext>
            </a:extLst>
          </p:cNvPr>
          <p:cNvSpPr>
            <a:spLocks noGrp="1"/>
          </p:cNvSpPr>
          <p:nvPr>
            <p:ph type="title"/>
          </p:nvPr>
        </p:nvSpPr>
        <p:spPr/>
        <p:txBody>
          <a:bodyPr>
            <a:normAutofit/>
          </a:bodyPr>
          <a:lstStyle/>
          <a:p>
            <a:r>
              <a:rPr lang="en-US" dirty="0"/>
              <a:t>Multiple Dimensions</a:t>
            </a:r>
            <a:endParaRPr lang="en-US" sz="5400" dirty="0"/>
          </a:p>
        </p:txBody>
      </p:sp>
      <p:pic>
        <p:nvPicPr>
          <p:cNvPr id="3082" name="Picture 10" descr="Image result for machine learning 3d">
            <a:extLst>
              <a:ext uri="{FF2B5EF4-FFF2-40B4-BE49-F238E27FC236}">
                <a16:creationId xmlns:a16="http://schemas.microsoft.com/office/drawing/2014/main" id="{C9F9ED55-EFF3-41DA-8E98-282A17DE35D4}"/>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4781454" y="2832101"/>
            <a:ext cx="3914775" cy="352425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C4BACFA2-66E3-4306-A5E9-E1B18AFFC586}"/>
              </a:ext>
            </a:extLst>
          </p:cNvPr>
          <p:cNvPicPr>
            <a:picLocks noChangeAspect="1"/>
          </p:cNvPicPr>
          <p:nvPr/>
        </p:nvPicPr>
        <p:blipFill>
          <a:blip r:embed="rId4"/>
          <a:stretch>
            <a:fillRect/>
          </a:stretch>
        </p:blipFill>
        <p:spPr>
          <a:xfrm>
            <a:off x="6115050" y="1224516"/>
            <a:ext cx="2124371" cy="2152950"/>
          </a:xfrm>
          <a:prstGeom prst="rect">
            <a:avLst/>
          </a:prstGeom>
        </p:spPr>
      </p:pic>
      <p:pic>
        <p:nvPicPr>
          <p:cNvPr id="20" name="Picture 19">
            <a:extLst>
              <a:ext uri="{FF2B5EF4-FFF2-40B4-BE49-F238E27FC236}">
                <a16:creationId xmlns:a16="http://schemas.microsoft.com/office/drawing/2014/main" id="{728B6A2C-F6C2-4EA3-9732-517CCDE5232F}"/>
              </a:ext>
            </a:extLst>
          </p:cNvPr>
          <p:cNvPicPr>
            <a:picLocks noChangeAspect="1"/>
          </p:cNvPicPr>
          <p:nvPr/>
        </p:nvPicPr>
        <p:blipFill>
          <a:blip r:embed="rId5"/>
          <a:stretch>
            <a:fillRect/>
          </a:stretch>
        </p:blipFill>
        <p:spPr>
          <a:xfrm>
            <a:off x="610366" y="1661233"/>
            <a:ext cx="4628432" cy="3818290"/>
          </a:xfrm>
          <a:prstGeom prst="rect">
            <a:avLst/>
          </a:prstGeom>
        </p:spPr>
      </p:pic>
    </p:spTree>
    <p:extLst>
      <p:ext uri="{BB962C8B-B14F-4D97-AF65-F5344CB8AC3E}">
        <p14:creationId xmlns:p14="http://schemas.microsoft.com/office/powerpoint/2010/main" val="842776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a:extLst>
              <a:ext uri="{FF2B5EF4-FFF2-40B4-BE49-F238E27FC236}">
                <a16:creationId xmlns:a16="http://schemas.microsoft.com/office/drawing/2014/main" id="{51A4689C-F13A-4D4A-8C30-85F4B3459334}"/>
              </a:ext>
            </a:extLst>
          </p:cNvPr>
          <p:cNvPicPr>
            <a:picLocks noGrp="1" noChangeAspect="1"/>
          </p:cNvPicPr>
          <p:nvPr>
            <p:ph idx="1"/>
          </p:nvPr>
        </p:nvPicPr>
        <p:blipFill>
          <a:blip r:embed="rId2"/>
          <a:stretch>
            <a:fillRect/>
          </a:stretch>
        </p:blipFill>
        <p:spPr>
          <a:xfrm>
            <a:off x="628092" y="2207805"/>
            <a:ext cx="8452266" cy="3120549"/>
          </a:xfrm>
          <a:prstGeom prst="rect">
            <a:avLst/>
          </a:prstGeom>
        </p:spPr>
      </p:pic>
      <p:sp>
        <p:nvSpPr>
          <p:cNvPr id="4" name="Footer Placeholder 3">
            <a:extLst>
              <a:ext uri="{FF2B5EF4-FFF2-40B4-BE49-F238E27FC236}">
                <a16:creationId xmlns:a16="http://schemas.microsoft.com/office/drawing/2014/main" id="{6B57FCDB-0328-4E41-B3AE-BA91814EFDF4}"/>
              </a:ext>
            </a:extLst>
          </p:cNvPr>
          <p:cNvSpPr>
            <a:spLocks noGrp="1"/>
          </p:cNvSpPr>
          <p:nvPr>
            <p:ph type="ftr" sz="quarter" idx="11"/>
          </p:nvPr>
        </p:nvSpPr>
        <p:spPr/>
        <p:txBody>
          <a:bodyPr/>
          <a:lstStyle/>
          <a:p>
            <a:r>
              <a:rPr lang="en-US"/>
              <a:t>https://tinyurl.com/innova-ml</a:t>
            </a:r>
          </a:p>
        </p:txBody>
      </p:sp>
      <p:sp>
        <p:nvSpPr>
          <p:cNvPr id="5" name="Slide Number Placeholder 4">
            <a:extLst>
              <a:ext uri="{FF2B5EF4-FFF2-40B4-BE49-F238E27FC236}">
                <a16:creationId xmlns:a16="http://schemas.microsoft.com/office/drawing/2014/main" id="{F7B3F8C9-4507-4F36-ACFA-17694C1C7836}"/>
              </a:ext>
            </a:extLst>
          </p:cNvPr>
          <p:cNvSpPr>
            <a:spLocks noGrp="1"/>
          </p:cNvSpPr>
          <p:nvPr>
            <p:ph type="sldNum" sz="quarter" idx="12"/>
          </p:nvPr>
        </p:nvSpPr>
        <p:spPr/>
        <p:txBody>
          <a:bodyPr/>
          <a:lstStyle/>
          <a:p>
            <a:fld id="{E7BA9F41-5316-4350-BFCE-359BDF312D0B}" type="slidenum">
              <a:rPr lang="en-US" smtClean="0"/>
              <a:t>13</a:t>
            </a:fld>
            <a:endParaRPr lang="en-US"/>
          </a:p>
        </p:txBody>
      </p:sp>
      <p:sp>
        <p:nvSpPr>
          <p:cNvPr id="6" name="Title 1">
            <a:extLst>
              <a:ext uri="{FF2B5EF4-FFF2-40B4-BE49-F238E27FC236}">
                <a16:creationId xmlns:a16="http://schemas.microsoft.com/office/drawing/2014/main" id="{FA16B1D3-2575-4072-A0F5-801CD7C0CF30}"/>
              </a:ext>
            </a:extLst>
          </p:cNvPr>
          <p:cNvSpPr>
            <a:spLocks noGrp="1"/>
          </p:cNvSpPr>
          <p:nvPr>
            <p:ph type="title"/>
          </p:nvPr>
        </p:nvSpPr>
        <p:spPr/>
        <p:txBody>
          <a:bodyPr>
            <a:normAutofit/>
          </a:bodyPr>
          <a:lstStyle/>
          <a:p>
            <a:r>
              <a:rPr lang="en-US" dirty="0"/>
              <a:t>Line Fitting – Mean Squared Error</a:t>
            </a:r>
          </a:p>
        </p:txBody>
      </p:sp>
    </p:spTree>
    <p:extLst>
      <p:ext uri="{BB962C8B-B14F-4D97-AF65-F5344CB8AC3E}">
        <p14:creationId xmlns:p14="http://schemas.microsoft.com/office/powerpoint/2010/main" val="24218093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6B57FCDB-0328-4E41-B3AE-BA91814EFDF4}"/>
              </a:ext>
            </a:extLst>
          </p:cNvPr>
          <p:cNvSpPr>
            <a:spLocks noGrp="1"/>
          </p:cNvSpPr>
          <p:nvPr>
            <p:ph type="ftr" sz="quarter" idx="11"/>
          </p:nvPr>
        </p:nvSpPr>
        <p:spPr/>
        <p:txBody>
          <a:bodyPr/>
          <a:lstStyle/>
          <a:p>
            <a:r>
              <a:rPr lang="en-US"/>
              <a:t>https://tinyurl.com/innova-ml</a:t>
            </a:r>
          </a:p>
        </p:txBody>
      </p:sp>
      <p:sp>
        <p:nvSpPr>
          <p:cNvPr id="5" name="Slide Number Placeholder 4">
            <a:extLst>
              <a:ext uri="{FF2B5EF4-FFF2-40B4-BE49-F238E27FC236}">
                <a16:creationId xmlns:a16="http://schemas.microsoft.com/office/drawing/2014/main" id="{F7B3F8C9-4507-4F36-ACFA-17694C1C7836}"/>
              </a:ext>
            </a:extLst>
          </p:cNvPr>
          <p:cNvSpPr>
            <a:spLocks noGrp="1"/>
          </p:cNvSpPr>
          <p:nvPr>
            <p:ph type="sldNum" sz="quarter" idx="12"/>
          </p:nvPr>
        </p:nvSpPr>
        <p:spPr/>
        <p:txBody>
          <a:bodyPr/>
          <a:lstStyle/>
          <a:p>
            <a:fld id="{E7BA9F41-5316-4350-BFCE-359BDF312D0B}" type="slidenum">
              <a:rPr lang="en-US" smtClean="0"/>
              <a:t>14</a:t>
            </a:fld>
            <a:endParaRPr lang="en-US"/>
          </a:p>
        </p:txBody>
      </p:sp>
      <p:sp>
        <p:nvSpPr>
          <p:cNvPr id="6" name="Title 1">
            <a:extLst>
              <a:ext uri="{FF2B5EF4-FFF2-40B4-BE49-F238E27FC236}">
                <a16:creationId xmlns:a16="http://schemas.microsoft.com/office/drawing/2014/main" id="{FA16B1D3-2575-4072-A0F5-801CD7C0CF30}"/>
              </a:ext>
            </a:extLst>
          </p:cNvPr>
          <p:cNvSpPr>
            <a:spLocks noGrp="1"/>
          </p:cNvSpPr>
          <p:nvPr>
            <p:ph type="title"/>
          </p:nvPr>
        </p:nvSpPr>
        <p:spPr/>
        <p:txBody>
          <a:bodyPr>
            <a:normAutofit/>
          </a:bodyPr>
          <a:lstStyle/>
          <a:p>
            <a:r>
              <a:rPr lang="en-US" dirty="0"/>
              <a:t>Minimizing Error - Example</a:t>
            </a:r>
          </a:p>
        </p:txBody>
      </p:sp>
      <p:pic>
        <p:nvPicPr>
          <p:cNvPr id="1028" name="Picture 4" descr="Image result for line fitting gif">
            <a:extLst>
              <a:ext uri="{FF2B5EF4-FFF2-40B4-BE49-F238E27FC236}">
                <a16:creationId xmlns:a16="http://schemas.microsoft.com/office/drawing/2014/main" id="{D3C497BE-6497-4E9D-BBD2-4261876FA935}"/>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163689" y="2254954"/>
            <a:ext cx="4609630" cy="3457223"/>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https://upload.wikimedia.org/wikipedia/commons/a/a8/Regression_pic_assymetrique.gif">
            <a:extLst>
              <a:ext uri="{FF2B5EF4-FFF2-40B4-BE49-F238E27FC236}">
                <a16:creationId xmlns:a16="http://schemas.microsoft.com/office/drawing/2014/main" id="{FAC1D747-DB64-4487-82C5-4A5D2FD83227}"/>
              </a:ext>
            </a:extLst>
          </p:cNvPr>
          <p:cNvPicPr>
            <a:picLocks noGrp="1" noChangeAspect="1" noChangeArrowheads="1" noCrop="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4572000" y="2423827"/>
            <a:ext cx="4112683" cy="310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40078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6B57FCDB-0328-4E41-B3AE-BA91814EFDF4}"/>
              </a:ext>
            </a:extLst>
          </p:cNvPr>
          <p:cNvSpPr>
            <a:spLocks noGrp="1"/>
          </p:cNvSpPr>
          <p:nvPr>
            <p:ph type="ftr" sz="quarter" idx="11"/>
          </p:nvPr>
        </p:nvSpPr>
        <p:spPr/>
        <p:txBody>
          <a:bodyPr/>
          <a:lstStyle/>
          <a:p>
            <a:r>
              <a:rPr lang="en-US"/>
              <a:t>https://tinyurl.com/innova-ml</a:t>
            </a:r>
          </a:p>
        </p:txBody>
      </p:sp>
      <p:sp>
        <p:nvSpPr>
          <p:cNvPr id="5" name="Slide Number Placeholder 4">
            <a:extLst>
              <a:ext uri="{FF2B5EF4-FFF2-40B4-BE49-F238E27FC236}">
                <a16:creationId xmlns:a16="http://schemas.microsoft.com/office/drawing/2014/main" id="{F7B3F8C9-4507-4F36-ACFA-17694C1C7836}"/>
              </a:ext>
            </a:extLst>
          </p:cNvPr>
          <p:cNvSpPr>
            <a:spLocks noGrp="1"/>
          </p:cNvSpPr>
          <p:nvPr>
            <p:ph type="sldNum" sz="quarter" idx="12"/>
          </p:nvPr>
        </p:nvSpPr>
        <p:spPr/>
        <p:txBody>
          <a:bodyPr/>
          <a:lstStyle/>
          <a:p>
            <a:fld id="{E7BA9F41-5316-4350-BFCE-359BDF312D0B}" type="slidenum">
              <a:rPr lang="en-US" smtClean="0"/>
              <a:t>15</a:t>
            </a:fld>
            <a:endParaRPr lang="en-US"/>
          </a:p>
        </p:txBody>
      </p:sp>
      <p:sp>
        <p:nvSpPr>
          <p:cNvPr id="6" name="Title 1">
            <a:extLst>
              <a:ext uri="{FF2B5EF4-FFF2-40B4-BE49-F238E27FC236}">
                <a16:creationId xmlns:a16="http://schemas.microsoft.com/office/drawing/2014/main" id="{FA16B1D3-2575-4072-A0F5-801CD7C0CF30}"/>
              </a:ext>
            </a:extLst>
          </p:cNvPr>
          <p:cNvSpPr>
            <a:spLocks noGrp="1"/>
          </p:cNvSpPr>
          <p:nvPr>
            <p:ph type="title"/>
          </p:nvPr>
        </p:nvSpPr>
        <p:spPr/>
        <p:txBody>
          <a:bodyPr>
            <a:normAutofit/>
          </a:bodyPr>
          <a:lstStyle/>
          <a:p>
            <a:r>
              <a:rPr lang="en-US" sz="3600" dirty="0"/>
              <a:t>Non-Linear Predictions and Boundaries</a:t>
            </a:r>
            <a:endParaRPr lang="en-US" dirty="0"/>
          </a:p>
        </p:txBody>
      </p:sp>
      <p:pic>
        <p:nvPicPr>
          <p:cNvPr id="10" name="Picture 9">
            <a:extLst>
              <a:ext uri="{FF2B5EF4-FFF2-40B4-BE49-F238E27FC236}">
                <a16:creationId xmlns:a16="http://schemas.microsoft.com/office/drawing/2014/main" id="{BE1D7F9C-A47E-46F0-9D84-6DF90CF6258B}"/>
              </a:ext>
            </a:extLst>
          </p:cNvPr>
          <p:cNvPicPr>
            <a:picLocks noChangeAspect="1"/>
          </p:cNvPicPr>
          <p:nvPr/>
        </p:nvPicPr>
        <p:blipFill>
          <a:blip r:embed="rId3"/>
          <a:stretch>
            <a:fillRect/>
          </a:stretch>
        </p:blipFill>
        <p:spPr>
          <a:xfrm>
            <a:off x="406400" y="2258749"/>
            <a:ext cx="4594349" cy="3529541"/>
          </a:xfrm>
          <a:prstGeom prst="rect">
            <a:avLst/>
          </a:prstGeom>
        </p:spPr>
      </p:pic>
      <p:pic>
        <p:nvPicPr>
          <p:cNvPr id="13" name="Content Placeholder 12">
            <a:extLst>
              <a:ext uri="{FF2B5EF4-FFF2-40B4-BE49-F238E27FC236}">
                <a16:creationId xmlns:a16="http://schemas.microsoft.com/office/drawing/2014/main" id="{B5925AD0-D2D6-4D31-982D-4BBC3F40C3D6}"/>
              </a:ext>
            </a:extLst>
          </p:cNvPr>
          <p:cNvPicPr>
            <a:picLocks noGrp="1" noChangeAspect="1"/>
          </p:cNvPicPr>
          <p:nvPr>
            <p:ph idx="1"/>
          </p:nvPr>
        </p:nvPicPr>
        <p:blipFill>
          <a:blip r:embed="rId4"/>
          <a:stretch>
            <a:fillRect/>
          </a:stretch>
        </p:blipFill>
        <p:spPr>
          <a:xfrm>
            <a:off x="5571714" y="2258749"/>
            <a:ext cx="2943636" cy="3286584"/>
          </a:xfrm>
          <a:prstGeom prst="rect">
            <a:avLst/>
          </a:prstGeom>
        </p:spPr>
      </p:pic>
    </p:spTree>
    <p:extLst>
      <p:ext uri="{BB962C8B-B14F-4D97-AF65-F5344CB8AC3E}">
        <p14:creationId xmlns:p14="http://schemas.microsoft.com/office/powerpoint/2010/main" val="36408652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2" name="Picture 8" descr="Image result for neural network activation function">
            <a:extLst>
              <a:ext uri="{FF2B5EF4-FFF2-40B4-BE49-F238E27FC236}">
                <a16:creationId xmlns:a16="http://schemas.microsoft.com/office/drawing/2014/main" id="{1D85A03F-1D03-4785-9196-C04848E11C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581" y="4377531"/>
            <a:ext cx="3517371" cy="152469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7D139B25-DCCC-4013-84AA-EB5DE32C8200}"/>
              </a:ext>
            </a:extLst>
          </p:cNvPr>
          <p:cNvSpPr>
            <a:spLocks noGrp="1"/>
          </p:cNvSpPr>
          <p:nvPr>
            <p:ph type="title"/>
          </p:nvPr>
        </p:nvSpPr>
        <p:spPr/>
        <p:txBody>
          <a:bodyPr/>
          <a:lstStyle/>
          <a:p>
            <a:r>
              <a:rPr lang="en-US" dirty="0"/>
              <a:t>Neural Networks</a:t>
            </a:r>
          </a:p>
        </p:txBody>
      </p:sp>
      <p:sp>
        <p:nvSpPr>
          <p:cNvPr id="4" name="Footer Placeholder 3">
            <a:extLst>
              <a:ext uri="{FF2B5EF4-FFF2-40B4-BE49-F238E27FC236}">
                <a16:creationId xmlns:a16="http://schemas.microsoft.com/office/drawing/2014/main" id="{376C38C6-D870-4356-944B-917DD312AADC}"/>
              </a:ext>
            </a:extLst>
          </p:cNvPr>
          <p:cNvSpPr>
            <a:spLocks noGrp="1"/>
          </p:cNvSpPr>
          <p:nvPr>
            <p:ph type="ftr" sz="quarter" idx="11"/>
          </p:nvPr>
        </p:nvSpPr>
        <p:spPr/>
        <p:txBody>
          <a:bodyPr/>
          <a:lstStyle/>
          <a:p>
            <a:r>
              <a:rPr lang="en-US"/>
              <a:t>https://tinyurl.com/innova-ml</a:t>
            </a:r>
          </a:p>
        </p:txBody>
      </p:sp>
      <p:sp>
        <p:nvSpPr>
          <p:cNvPr id="5" name="Slide Number Placeholder 4">
            <a:extLst>
              <a:ext uri="{FF2B5EF4-FFF2-40B4-BE49-F238E27FC236}">
                <a16:creationId xmlns:a16="http://schemas.microsoft.com/office/drawing/2014/main" id="{E7E44E43-B95D-4D67-9CFA-C90560542CB0}"/>
              </a:ext>
            </a:extLst>
          </p:cNvPr>
          <p:cNvSpPr>
            <a:spLocks noGrp="1"/>
          </p:cNvSpPr>
          <p:nvPr>
            <p:ph type="sldNum" sz="quarter" idx="12"/>
          </p:nvPr>
        </p:nvSpPr>
        <p:spPr/>
        <p:txBody>
          <a:bodyPr/>
          <a:lstStyle/>
          <a:p>
            <a:fld id="{E7BA9F41-5316-4350-BFCE-359BDF312D0B}" type="slidenum">
              <a:rPr lang="en-US" smtClean="0"/>
              <a:t>16</a:t>
            </a:fld>
            <a:endParaRPr lang="en-US"/>
          </a:p>
        </p:txBody>
      </p:sp>
      <p:pic>
        <p:nvPicPr>
          <p:cNvPr id="1028" name="Picture 4" descr="Image result for neural network">
            <a:extLst>
              <a:ext uri="{FF2B5EF4-FFF2-40B4-BE49-F238E27FC236}">
                <a16:creationId xmlns:a16="http://schemas.microsoft.com/office/drawing/2014/main" id="{C70A5061-216C-4DB1-9267-1202274118BF}"/>
              </a:ext>
            </a:extLst>
          </p:cNvPr>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3722950" y="2480469"/>
            <a:ext cx="5469997" cy="308610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CD7C702B-F106-48C0-9B90-D4EA59ABDE53}"/>
              </a:ext>
            </a:extLst>
          </p:cNvPr>
          <p:cNvPicPr>
            <a:picLocks noChangeAspect="1"/>
          </p:cNvPicPr>
          <p:nvPr/>
        </p:nvPicPr>
        <p:blipFill>
          <a:blip r:embed="rId5"/>
          <a:stretch>
            <a:fillRect/>
          </a:stretch>
        </p:blipFill>
        <p:spPr>
          <a:xfrm>
            <a:off x="79023" y="1690690"/>
            <a:ext cx="3399352" cy="1579558"/>
          </a:xfrm>
          <a:prstGeom prst="rect">
            <a:avLst/>
          </a:prstGeom>
        </p:spPr>
      </p:pic>
    </p:spTree>
    <p:extLst>
      <p:ext uri="{BB962C8B-B14F-4D97-AF65-F5344CB8AC3E}">
        <p14:creationId xmlns:p14="http://schemas.microsoft.com/office/powerpoint/2010/main" val="30495252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39B25-DCCC-4013-84AA-EB5DE32C8200}"/>
              </a:ext>
            </a:extLst>
          </p:cNvPr>
          <p:cNvSpPr>
            <a:spLocks noGrp="1"/>
          </p:cNvSpPr>
          <p:nvPr>
            <p:ph type="title"/>
          </p:nvPr>
        </p:nvSpPr>
        <p:spPr/>
        <p:txBody>
          <a:bodyPr/>
          <a:lstStyle/>
          <a:p>
            <a:r>
              <a:rPr lang="en-US" dirty="0"/>
              <a:t>Neural Networks – Recurrent</a:t>
            </a:r>
          </a:p>
        </p:txBody>
      </p:sp>
      <p:sp>
        <p:nvSpPr>
          <p:cNvPr id="4" name="Footer Placeholder 3">
            <a:extLst>
              <a:ext uri="{FF2B5EF4-FFF2-40B4-BE49-F238E27FC236}">
                <a16:creationId xmlns:a16="http://schemas.microsoft.com/office/drawing/2014/main" id="{376C38C6-D870-4356-944B-917DD312AADC}"/>
              </a:ext>
            </a:extLst>
          </p:cNvPr>
          <p:cNvSpPr>
            <a:spLocks noGrp="1"/>
          </p:cNvSpPr>
          <p:nvPr>
            <p:ph type="ftr" sz="quarter" idx="11"/>
          </p:nvPr>
        </p:nvSpPr>
        <p:spPr/>
        <p:txBody>
          <a:bodyPr/>
          <a:lstStyle/>
          <a:p>
            <a:r>
              <a:rPr lang="en-US"/>
              <a:t>https://tinyurl.com/innova-ml</a:t>
            </a:r>
          </a:p>
        </p:txBody>
      </p:sp>
      <p:sp>
        <p:nvSpPr>
          <p:cNvPr id="5" name="Slide Number Placeholder 4">
            <a:extLst>
              <a:ext uri="{FF2B5EF4-FFF2-40B4-BE49-F238E27FC236}">
                <a16:creationId xmlns:a16="http://schemas.microsoft.com/office/drawing/2014/main" id="{E7E44E43-B95D-4D67-9CFA-C90560542CB0}"/>
              </a:ext>
            </a:extLst>
          </p:cNvPr>
          <p:cNvSpPr>
            <a:spLocks noGrp="1"/>
          </p:cNvSpPr>
          <p:nvPr>
            <p:ph type="sldNum" sz="quarter" idx="12"/>
          </p:nvPr>
        </p:nvSpPr>
        <p:spPr/>
        <p:txBody>
          <a:bodyPr/>
          <a:lstStyle/>
          <a:p>
            <a:fld id="{E7BA9F41-5316-4350-BFCE-359BDF312D0B}" type="slidenum">
              <a:rPr lang="en-US" smtClean="0"/>
              <a:t>17</a:t>
            </a:fld>
            <a:endParaRPr lang="en-US"/>
          </a:p>
        </p:txBody>
      </p:sp>
      <p:pic>
        <p:nvPicPr>
          <p:cNvPr id="2050" name="Picture 2" descr="Image result for recurrent neural network">
            <a:extLst>
              <a:ext uri="{FF2B5EF4-FFF2-40B4-BE49-F238E27FC236}">
                <a16:creationId xmlns:a16="http://schemas.microsoft.com/office/drawing/2014/main" id="{55EB61E4-805A-4BD1-951F-17FC81F7A36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172028" y="2225988"/>
            <a:ext cx="6799943" cy="29440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47536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39B25-DCCC-4013-84AA-EB5DE32C8200}"/>
              </a:ext>
            </a:extLst>
          </p:cNvPr>
          <p:cNvSpPr>
            <a:spLocks noGrp="1"/>
          </p:cNvSpPr>
          <p:nvPr>
            <p:ph type="title"/>
          </p:nvPr>
        </p:nvSpPr>
        <p:spPr/>
        <p:txBody>
          <a:bodyPr/>
          <a:lstStyle/>
          <a:p>
            <a:r>
              <a:rPr lang="en-US" dirty="0"/>
              <a:t>Deep Learning – Background</a:t>
            </a:r>
            <a:br>
              <a:rPr lang="en-US" dirty="0"/>
            </a:br>
            <a:endParaRPr lang="en-US" dirty="0"/>
          </a:p>
        </p:txBody>
      </p:sp>
      <p:sp>
        <p:nvSpPr>
          <p:cNvPr id="4" name="Footer Placeholder 3">
            <a:extLst>
              <a:ext uri="{FF2B5EF4-FFF2-40B4-BE49-F238E27FC236}">
                <a16:creationId xmlns:a16="http://schemas.microsoft.com/office/drawing/2014/main" id="{376C38C6-D870-4356-944B-917DD312AADC}"/>
              </a:ext>
            </a:extLst>
          </p:cNvPr>
          <p:cNvSpPr>
            <a:spLocks noGrp="1"/>
          </p:cNvSpPr>
          <p:nvPr>
            <p:ph type="ftr" sz="quarter" idx="11"/>
          </p:nvPr>
        </p:nvSpPr>
        <p:spPr/>
        <p:txBody>
          <a:bodyPr/>
          <a:lstStyle/>
          <a:p>
            <a:r>
              <a:rPr lang="en-US"/>
              <a:t>https://tinyurl.com/innova-ml</a:t>
            </a:r>
          </a:p>
        </p:txBody>
      </p:sp>
      <p:sp>
        <p:nvSpPr>
          <p:cNvPr id="5" name="Slide Number Placeholder 4">
            <a:extLst>
              <a:ext uri="{FF2B5EF4-FFF2-40B4-BE49-F238E27FC236}">
                <a16:creationId xmlns:a16="http://schemas.microsoft.com/office/drawing/2014/main" id="{E7E44E43-B95D-4D67-9CFA-C90560542CB0}"/>
              </a:ext>
            </a:extLst>
          </p:cNvPr>
          <p:cNvSpPr>
            <a:spLocks noGrp="1"/>
          </p:cNvSpPr>
          <p:nvPr>
            <p:ph type="sldNum" sz="quarter" idx="12"/>
          </p:nvPr>
        </p:nvSpPr>
        <p:spPr/>
        <p:txBody>
          <a:bodyPr/>
          <a:lstStyle/>
          <a:p>
            <a:fld id="{E7BA9F41-5316-4350-BFCE-359BDF312D0B}" type="slidenum">
              <a:rPr lang="en-US" smtClean="0"/>
              <a:t>18</a:t>
            </a:fld>
            <a:endParaRPr lang="en-US"/>
          </a:p>
        </p:txBody>
      </p:sp>
      <p:pic>
        <p:nvPicPr>
          <p:cNvPr id="8" name="Content Placeholder 7">
            <a:extLst>
              <a:ext uri="{FF2B5EF4-FFF2-40B4-BE49-F238E27FC236}">
                <a16:creationId xmlns:a16="http://schemas.microsoft.com/office/drawing/2014/main" id="{633F334D-70B0-4755-ACE2-917636E29295}"/>
              </a:ext>
            </a:extLst>
          </p:cNvPr>
          <p:cNvPicPr>
            <a:picLocks noGrp="1" noChangeAspect="1"/>
          </p:cNvPicPr>
          <p:nvPr>
            <p:ph idx="1"/>
          </p:nvPr>
        </p:nvPicPr>
        <p:blipFill>
          <a:blip r:embed="rId2"/>
          <a:stretch>
            <a:fillRect/>
          </a:stretch>
        </p:blipFill>
        <p:spPr>
          <a:xfrm>
            <a:off x="839714" y="1020392"/>
            <a:ext cx="7464572" cy="5335959"/>
          </a:xfrm>
          <a:prstGeom prst="rect">
            <a:avLst/>
          </a:prstGeom>
        </p:spPr>
      </p:pic>
    </p:spTree>
    <p:extLst>
      <p:ext uri="{BB962C8B-B14F-4D97-AF65-F5344CB8AC3E}">
        <p14:creationId xmlns:p14="http://schemas.microsoft.com/office/powerpoint/2010/main" val="5797363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39B25-DCCC-4013-84AA-EB5DE32C8200}"/>
              </a:ext>
            </a:extLst>
          </p:cNvPr>
          <p:cNvSpPr>
            <a:spLocks noGrp="1"/>
          </p:cNvSpPr>
          <p:nvPr>
            <p:ph type="title"/>
          </p:nvPr>
        </p:nvSpPr>
        <p:spPr/>
        <p:txBody>
          <a:bodyPr/>
          <a:lstStyle/>
          <a:p>
            <a:r>
              <a:rPr lang="en-US" dirty="0"/>
              <a:t>Deep Learning</a:t>
            </a:r>
            <a:br>
              <a:rPr lang="en-US" dirty="0"/>
            </a:br>
            <a:r>
              <a:rPr lang="en-US" sz="2800" dirty="0"/>
              <a:t>Automated Feature Extraction</a:t>
            </a:r>
            <a:endParaRPr lang="en-US" dirty="0"/>
          </a:p>
        </p:txBody>
      </p:sp>
      <p:sp>
        <p:nvSpPr>
          <p:cNvPr id="4" name="Footer Placeholder 3">
            <a:extLst>
              <a:ext uri="{FF2B5EF4-FFF2-40B4-BE49-F238E27FC236}">
                <a16:creationId xmlns:a16="http://schemas.microsoft.com/office/drawing/2014/main" id="{376C38C6-D870-4356-944B-917DD312AADC}"/>
              </a:ext>
            </a:extLst>
          </p:cNvPr>
          <p:cNvSpPr>
            <a:spLocks noGrp="1"/>
          </p:cNvSpPr>
          <p:nvPr>
            <p:ph type="ftr" sz="quarter" idx="11"/>
          </p:nvPr>
        </p:nvSpPr>
        <p:spPr/>
        <p:txBody>
          <a:bodyPr/>
          <a:lstStyle/>
          <a:p>
            <a:r>
              <a:rPr lang="en-US"/>
              <a:t>https://tinyurl.com/innova-ml</a:t>
            </a:r>
          </a:p>
        </p:txBody>
      </p:sp>
      <p:sp>
        <p:nvSpPr>
          <p:cNvPr id="5" name="Slide Number Placeholder 4">
            <a:extLst>
              <a:ext uri="{FF2B5EF4-FFF2-40B4-BE49-F238E27FC236}">
                <a16:creationId xmlns:a16="http://schemas.microsoft.com/office/drawing/2014/main" id="{E7E44E43-B95D-4D67-9CFA-C90560542CB0}"/>
              </a:ext>
            </a:extLst>
          </p:cNvPr>
          <p:cNvSpPr>
            <a:spLocks noGrp="1"/>
          </p:cNvSpPr>
          <p:nvPr>
            <p:ph type="sldNum" sz="quarter" idx="12"/>
          </p:nvPr>
        </p:nvSpPr>
        <p:spPr/>
        <p:txBody>
          <a:bodyPr/>
          <a:lstStyle/>
          <a:p>
            <a:fld id="{E7BA9F41-5316-4350-BFCE-359BDF312D0B}" type="slidenum">
              <a:rPr lang="en-US" smtClean="0"/>
              <a:t>19</a:t>
            </a:fld>
            <a:endParaRPr lang="en-US"/>
          </a:p>
        </p:txBody>
      </p:sp>
      <p:pic>
        <p:nvPicPr>
          <p:cNvPr id="3074" name="Picture 2" descr="Image result for deep learning">
            <a:extLst>
              <a:ext uri="{FF2B5EF4-FFF2-40B4-BE49-F238E27FC236}">
                <a16:creationId xmlns:a16="http://schemas.microsoft.com/office/drawing/2014/main" id="{22477CA2-A9A9-4EAF-8D9A-C8DE7C275DE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50700" y="2151195"/>
            <a:ext cx="7642600" cy="29572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37962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close up of a toy&#10;&#10;Description generated with high confidence">
            <a:extLst>
              <a:ext uri="{FF2B5EF4-FFF2-40B4-BE49-F238E27FC236}">
                <a16:creationId xmlns:a16="http://schemas.microsoft.com/office/drawing/2014/main" id="{7A9E35B4-6B02-483A-A774-B9815D3E827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5283200" y="2402367"/>
            <a:ext cx="3860800" cy="4455633"/>
          </a:xfrm>
          <a:prstGeom prst="rect">
            <a:avLst/>
          </a:prstGeom>
        </p:spPr>
      </p:pic>
      <p:pic>
        <p:nvPicPr>
          <p:cNvPr id="4" name="Picture 3">
            <a:extLst>
              <a:ext uri="{FF2B5EF4-FFF2-40B4-BE49-F238E27FC236}">
                <a16:creationId xmlns:a16="http://schemas.microsoft.com/office/drawing/2014/main" id="{27A8B954-8460-45CB-BD8E-B195558B9363}"/>
              </a:ext>
            </a:extLst>
          </p:cNvPr>
          <p:cNvPicPr>
            <a:picLocks noChangeAspect="1"/>
          </p:cNvPicPr>
          <p:nvPr/>
        </p:nvPicPr>
        <p:blipFill>
          <a:blip r:embed="rId3"/>
          <a:stretch>
            <a:fillRect/>
          </a:stretch>
        </p:blipFill>
        <p:spPr>
          <a:xfrm rot="21061296">
            <a:off x="327581" y="6197"/>
            <a:ext cx="5181314" cy="4604893"/>
          </a:xfrm>
          <a:prstGeom prst="rect">
            <a:avLst/>
          </a:prstGeom>
        </p:spPr>
      </p:pic>
      <p:sp>
        <p:nvSpPr>
          <p:cNvPr id="2" name="Footer Placeholder 1">
            <a:extLst>
              <a:ext uri="{FF2B5EF4-FFF2-40B4-BE49-F238E27FC236}">
                <a16:creationId xmlns:a16="http://schemas.microsoft.com/office/drawing/2014/main" id="{1911A102-3C39-4EA2-83AA-D46A622134D7}"/>
              </a:ext>
            </a:extLst>
          </p:cNvPr>
          <p:cNvSpPr>
            <a:spLocks noGrp="1"/>
          </p:cNvSpPr>
          <p:nvPr>
            <p:ph type="ftr" sz="quarter" idx="11"/>
          </p:nvPr>
        </p:nvSpPr>
        <p:spPr/>
        <p:txBody>
          <a:bodyPr/>
          <a:lstStyle/>
          <a:p>
            <a:r>
              <a:rPr lang="en-US" dirty="0"/>
              <a:t>https://tinyurl.com/innova-ml</a:t>
            </a:r>
          </a:p>
        </p:txBody>
      </p:sp>
      <p:sp>
        <p:nvSpPr>
          <p:cNvPr id="3" name="Slide Number Placeholder 2">
            <a:extLst>
              <a:ext uri="{FF2B5EF4-FFF2-40B4-BE49-F238E27FC236}">
                <a16:creationId xmlns:a16="http://schemas.microsoft.com/office/drawing/2014/main" id="{4F914129-5F6B-424E-A615-0314CB25BC76}"/>
              </a:ext>
            </a:extLst>
          </p:cNvPr>
          <p:cNvSpPr>
            <a:spLocks noGrp="1"/>
          </p:cNvSpPr>
          <p:nvPr>
            <p:ph type="sldNum" sz="quarter" idx="12"/>
          </p:nvPr>
        </p:nvSpPr>
        <p:spPr/>
        <p:txBody>
          <a:bodyPr/>
          <a:lstStyle/>
          <a:p>
            <a:fld id="{E7BA9F41-5316-4350-BFCE-359BDF312D0B}" type="slidenum">
              <a:rPr lang="en-US" smtClean="0"/>
              <a:t>2</a:t>
            </a:fld>
            <a:endParaRPr lang="en-US"/>
          </a:p>
        </p:txBody>
      </p:sp>
      <p:sp>
        <p:nvSpPr>
          <p:cNvPr id="5" name="TextBox 4">
            <a:extLst>
              <a:ext uri="{FF2B5EF4-FFF2-40B4-BE49-F238E27FC236}">
                <a16:creationId xmlns:a16="http://schemas.microsoft.com/office/drawing/2014/main" id="{8C195D2C-C435-442F-AEA5-905A3CCD02A8}"/>
              </a:ext>
            </a:extLst>
          </p:cNvPr>
          <p:cNvSpPr txBox="1"/>
          <p:nvPr/>
        </p:nvSpPr>
        <p:spPr>
          <a:xfrm>
            <a:off x="440973" y="5573496"/>
            <a:ext cx="6016977" cy="646331"/>
          </a:xfrm>
          <a:prstGeom prst="rect">
            <a:avLst/>
          </a:prstGeom>
          <a:noFill/>
        </p:spPr>
        <p:txBody>
          <a:bodyPr wrap="square" rtlCol="0">
            <a:spAutoFit/>
          </a:bodyPr>
          <a:lstStyle/>
          <a:p>
            <a:r>
              <a:rPr lang="en-US" dirty="0"/>
              <a:t>Slides and resources available at:</a:t>
            </a:r>
          </a:p>
          <a:p>
            <a:r>
              <a:rPr lang="en-US" dirty="0"/>
              <a:t>https://github.com/chilimangoes/Innova_ML_Presentation</a:t>
            </a:r>
          </a:p>
        </p:txBody>
      </p:sp>
    </p:spTree>
    <p:extLst>
      <p:ext uri="{BB962C8B-B14F-4D97-AF65-F5344CB8AC3E}">
        <p14:creationId xmlns:p14="http://schemas.microsoft.com/office/powerpoint/2010/main" val="19045567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s://cdn-images-1.medium.com/max/800/1*hjjC5Hi-PfEWLMEXHr6gdQ.png">
            <a:extLst>
              <a:ext uri="{FF2B5EF4-FFF2-40B4-BE49-F238E27FC236}">
                <a16:creationId xmlns:a16="http://schemas.microsoft.com/office/drawing/2014/main" id="{4581B301-356D-4B89-B7A5-BC8278AB6E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13893" y="1592826"/>
            <a:ext cx="5352307" cy="297053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D33DACD-579C-4BBF-B436-590714C20C5D}"/>
              </a:ext>
            </a:extLst>
          </p:cNvPr>
          <p:cNvSpPr>
            <a:spLocks noGrp="1"/>
          </p:cNvSpPr>
          <p:nvPr>
            <p:ph type="title"/>
          </p:nvPr>
        </p:nvSpPr>
        <p:spPr/>
        <p:txBody>
          <a:bodyPr/>
          <a:lstStyle/>
          <a:p>
            <a:r>
              <a:rPr lang="en-US" dirty="0"/>
              <a:t>What Can Machine Learning Do?</a:t>
            </a:r>
          </a:p>
        </p:txBody>
      </p:sp>
      <p:sp>
        <p:nvSpPr>
          <p:cNvPr id="3" name="Content Placeholder 2">
            <a:extLst>
              <a:ext uri="{FF2B5EF4-FFF2-40B4-BE49-F238E27FC236}">
                <a16:creationId xmlns:a16="http://schemas.microsoft.com/office/drawing/2014/main" id="{4F4B483B-8D6D-47E5-9AD4-06F0EAAFFAAA}"/>
              </a:ext>
            </a:extLst>
          </p:cNvPr>
          <p:cNvSpPr>
            <a:spLocks noGrp="1"/>
          </p:cNvSpPr>
          <p:nvPr>
            <p:ph idx="1"/>
          </p:nvPr>
        </p:nvSpPr>
        <p:spPr>
          <a:xfrm>
            <a:off x="628650" y="1592826"/>
            <a:ext cx="7886700" cy="4584137"/>
          </a:xfrm>
        </p:spPr>
        <p:txBody>
          <a:bodyPr/>
          <a:lstStyle/>
          <a:p>
            <a:pPr marL="0" indent="0">
              <a:buNone/>
            </a:pPr>
            <a:r>
              <a:rPr lang="en-US" dirty="0"/>
              <a:t>ML Algorithm Types</a:t>
            </a:r>
          </a:p>
          <a:p>
            <a:r>
              <a:rPr lang="en-US" dirty="0"/>
              <a:t>Classification</a:t>
            </a:r>
          </a:p>
          <a:p>
            <a:r>
              <a:rPr lang="en-US" dirty="0"/>
              <a:t>Regression</a:t>
            </a:r>
          </a:p>
          <a:p>
            <a:r>
              <a:rPr lang="en-US" dirty="0">
                <a:solidFill>
                  <a:schemeClr val="bg1">
                    <a:lumMod val="65000"/>
                  </a:schemeClr>
                </a:solidFill>
              </a:rPr>
              <a:t>Ranking</a:t>
            </a:r>
          </a:p>
          <a:p>
            <a:r>
              <a:rPr lang="en-US" dirty="0">
                <a:solidFill>
                  <a:schemeClr val="bg1">
                    <a:lumMod val="65000"/>
                  </a:schemeClr>
                </a:solidFill>
              </a:rPr>
              <a:t>Recommendation</a:t>
            </a:r>
          </a:p>
          <a:p>
            <a:r>
              <a:rPr lang="en-US" dirty="0">
                <a:solidFill>
                  <a:schemeClr val="bg1">
                    <a:lumMod val="65000"/>
                  </a:schemeClr>
                </a:solidFill>
              </a:rPr>
              <a:t>Clustering</a:t>
            </a:r>
          </a:p>
          <a:p>
            <a:r>
              <a:rPr lang="en-US" dirty="0"/>
              <a:t>Embedding, Dimensionality Reduction</a:t>
            </a:r>
          </a:p>
          <a:p>
            <a:r>
              <a:rPr lang="en-US" dirty="0">
                <a:solidFill>
                  <a:schemeClr val="bg1">
                    <a:lumMod val="65000"/>
                  </a:schemeClr>
                </a:solidFill>
              </a:rPr>
              <a:t>Anomaly detection</a:t>
            </a:r>
          </a:p>
          <a:p>
            <a:r>
              <a:rPr lang="en-US" dirty="0" err="1">
                <a:solidFill>
                  <a:schemeClr val="bg1">
                    <a:lumMod val="65000"/>
                  </a:schemeClr>
                </a:solidFill>
              </a:rPr>
              <a:t>Etc</a:t>
            </a:r>
            <a:r>
              <a:rPr lang="en-US" dirty="0">
                <a:solidFill>
                  <a:schemeClr val="bg1">
                    <a:lumMod val="65000"/>
                  </a:schemeClr>
                </a:solidFill>
              </a:rPr>
              <a:t>…</a:t>
            </a:r>
          </a:p>
          <a:p>
            <a:endParaRPr lang="en-US" dirty="0"/>
          </a:p>
        </p:txBody>
      </p:sp>
      <p:sp>
        <p:nvSpPr>
          <p:cNvPr id="5" name="Footer Placeholder 4">
            <a:extLst>
              <a:ext uri="{FF2B5EF4-FFF2-40B4-BE49-F238E27FC236}">
                <a16:creationId xmlns:a16="http://schemas.microsoft.com/office/drawing/2014/main" id="{4EADD703-0CBB-4A28-B911-19D42EFEFE96}"/>
              </a:ext>
            </a:extLst>
          </p:cNvPr>
          <p:cNvSpPr>
            <a:spLocks noGrp="1"/>
          </p:cNvSpPr>
          <p:nvPr>
            <p:ph type="ftr" sz="quarter" idx="11"/>
          </p:nvPr>
        </p:nvSpPr>
        <p:spPr/>
        <p:txBody>
          <a:bodyPr/>
          <a:lstStyle/>
          <a:p>
            <a:r>
              <a:rPr lang="en-US"/>
              <a:t>https://tinyurl.com/innova-ml</a:t>
            </a:r>
          </a:p>
        </p:txBody>
      </p:sp>
      <p:sp>
        <p:nvSpPr>
          <p:cNvPr id="6" name="Slide Number Placeholder 5">
            <a:extLst>
              <a:ext uri="{FF2B5EF4-FFF2-40B4-BE49-F238E27FC236}">
                <a16:creationId xmlns:a16="http://schemas.microsoft.com/office/drawing/2014/main" id="{00074088-0A99-43DB-A2AE-5EBD45114036}"/>
              </a:ext>
            </a:extLst>
          </p:cNvPr>
          <p:cNvSpPr>
            <a:spLocks noGrp="1"/>
          </p:cNvSpPr>
          <p:nvPr>
            <p:ph type="sldNum" sz="quarter" idx="12"/>
          </p:nvPr>
        </p:nvSpPr>
        <p:spPr/>
        <p:txBody>
          <a:bodyPr/>
          <a:lstStyle/>
          <a:p>
            <a:fld id="{E7BA9F41-5316-4350-BFCE-359BDF312D0B}" type="slidenum">
              <a:rPr lang="en-US" smtClean="0"/>
              <a:t>20</a:t>
            </a:fld>
            <a:endParaRPr lang="en-US"/>
          </a:p>
        </p:txBody>
      </p:sp>
      <p:sp>
        <p:nvSpPr>
          <p:cNvPr id="7" name="TextBox 6">
            <a:extLst>
              <a:ext uri="{FF2B5EF4-FFF2-40B4-BE49-F238E27FC236}">
                <a16:creationId xmlns:a16="http://schemas.microsoft.com/office/drawing/2014/main" id="{0C54DA57-8F43-4A68-BC26-4C7662378F41}"/>
              </a:ext>
            </a:extLst>
          </p:cNvPr>
          <p:cNvSpPr txBox="1"/>
          <p:nvPr/>
        </p:nvSpPr>
        <p:spPr>
          <a:xfrm>
            <a:off x="6457950" y="305080"/>
            <a:ext cx="2419210" cy="369332"/>
          </a:xfrm>
          <a:prstGeom prst="rect">
            <a:avLst/>
          </a:prstGeom>
          <a:noFill/>
        </p:spPr>
        <p:txBody>
          <a:bodyPr wrap="square" rtlCol="0">
            <a:spAutoFit/>
          </a:bodyPr>
          <a:lstStyle/>
          <a:p>
            <a:pPr algn="r"/>
            <a:r>
              <a:rPr lang="en-US" b="1" dirty="0">
                <a:solidFill>
                  <a:srgbClr val="FF0000"/>
                </a:solidFill>
                <a:latin typeface="Courier New" panose="02070309020205020404" pitchFamily="49" charset="0"/>
                <a:cs typeface="Courier New" panose="02070309020205020404" pitchFamily="49" charset="0"/>
              </a:rPr>
              <a:t>See ML4PMs 18:20</a:t>
            </a:r>
          </a:p>
        </p:txBody>
      </p:sp>
    </p:spTree>
    <p:extLst>
      <p:ext uri="{BB962C8B-B14F-4D97-AF65-F5344CB8AC3E}">
        <p14:creationId xmlns:p14="http://schemas.microsoft.com/office/powerpoint/2010/main" val="16460859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Image result for classification vs regression">
            <a:extLst>
              <a:ext uri="{FF2B5EF4-FFF2-40B4-BE49-F238E27FC236}">
                <a16:creationId xmlns:a16="http://schemas.microsoft.com/office/drawing/2014/main" id="{15C25B26-C0D2-42B3-B04B-B4C9B1DD2DE3}"/>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628650" y="1690689"/>
            <a:ext cx="7886700" cy="387536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7AB18798-CE1D-4BBC-B483-1D05AB252307}"/>
              </a:ext>
            </a:extLst>
          </p:cNvPr>
          <p:cNvSpPr>
            <a:spLocks noGrp="1"/>
          </p:cNvSpPr>
          <p:nvPr>
            <p:ph type="title"/>
          </p:nvPr>
        </p:nvSpPr>
        <p:spPr/>
        <p:txBody>
          <a:bodyPr/>
          <a:lstStyle/>
          <a:p>
            <a:r>
              <a:rPr lang="en-US" dirty="0"/>
              <a:t>Classification vs Regression</a:t>
            </a:r>
          </a:p>
        </p:txBody>
      </p:sp>
      <p:sp>
        <p:nvSpPr>
          <p:cNvPr id="3" name="Footer Placeholder 2">
            <a:extLst>
              <a:ext uri="{FF2B5EF4-FFF2-40B4-BE49-F238E27FC236}">
                <a16:creationId xmlns:a16="http://schemas.microsoft.com/office/drawing/2014/main" id="{BB18F6A4-48BE-4A88-A16A-9AF3F4344C77}"/>
              </a:ext>
            </a:extLst>
          </p:cNvPr>
          <p:cNvSpPr>
            <a:spLocks noGrp="1"/>
          </p:cNvSpPr>
          <p:nvPr>
            <p:ph type="ftr" sz="quarter" idx="11"/>
          </p:nvPr>
        </p:nvSpPr>
        <p:spPr/>
        <p:txBody>
          <a:bodyPr/>
          <a:lstStyle/>
          <a:p>
            <a:r>
              <a:rPr lang="en-US"/>
              <a:t>https://tinyurl.com/innova-ml</a:t>
            </a:r>
          </a:p>
        </p:txBody>
      </p:sp>
      <p:sp>
        <p:nvSpPr>
          <p:cNvPr id="4" name="Slide Number Placeholder 3">
            <a:extLst>
              <a:ext uri="{FF2B5EF4-FFF2-40B4-BE49-F238E27FC236}">
                <a16:creationId xmlns:a16="http://schemas.microsoft.com/office/drawing/2014/main" id="{F6B63E78-79E2-43AF-A6B3-9FDB92F21C93}"/>
              </a:ext>
            </a:extLst>
          </p:cNvPr>
          <p:cNvSpPr>
            <a:spLocks noGrp="1"/>
          </p:cNvSpPr>
          <p:nvPr>
            <p:ph type="sldNum" sz="quarter" idx="12"/>
          </p:nvPr>
        </p:nvSpPr>
        <p:spPr/>
        <p:txBody>
          <a:bodyPr/>
          <a:lstStyle/>
          <a:p>
            <a:fld id="{E7BA9F41-5316-4350-BFCE-359BDF312D0B}" type="slidenum">
              <a:rPr lang="en-US" smtClean="0"/>
              <a:t>21</a:t>
            </a:fld>
            <a:endParaRPr lang="en-US"/>
          </a:p>
        </p:txBody>
      </p:sp>
    </p:spTree>
    <p:extLst>
      <p:ext uri="{BB962C8B-B14F-4D97-AF65-F5344CB8AC3E}">
        <p14:creationId xmlns:p14="http://schemas.microsoft.com/office/powerpoint/2010/main" val="23043064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DC12A9-FD44-4452-AA8B-BDE06C514E0A}"/>
              </a:ext>
            </a:extLst>
          </p:cNvPr>
          <p:cNvSpPr>
            <a:spLocks noGrp="1"/>
          </p:cNvSpPr>
          <p:nvPr>
            <p:ph type="title"/>
          </p:nvPr>
        </p:nvSpPr>
        <p:spPr/>
        <p:txBody>
          <a:bodyPr/>
          <a:lstStyle/>
          <a:p>
            <a:r>
              <a:rPr lang="en-US" dirty="0"/>
              <a:t>Classification - Example</a:t>
            </a:r>
          </a:p>
        </p:txBody>
      </p:sp>
      <p:sp>
        <p:nvSpPr>
          <p:cNvPr id="3" name="Content Placeholder 2">
            <a:extLst>
              <a:ext uri="{FF2B5EF4-FFF2-40B4-BE49-F238E27FC236}">
                <a16:creationId xmlns:a16="http://schemas.microsoft.com/office/drawing/2014/main" id="{C7BCFA6D-CF11-427E-9971-E18C84400CF0}"/>
              </a:ext>
            </a:extLst>
          </p:cNvPr>
          <p:cNvSpPr>
            <a:spLocks noGrp="1"/>
          </p:cNvSpPr>
          <p:nvPr>
            <p:ph idx="1"/>
          </p:nvPr>
        </p:nvSpPr>
        <p:spPr>
          <a:xfrm>
            <a:off x="628650" y="1825625"/>
            <a:ext cx="3943350" cy="1603375"/>
          </a:xfrm>
        </p:spPr>
        <p:txBody>
          <a:bodyPr>
            <a:normAutofit/>
          </a:bodyPr>
          <a:lstStyle/>
          <a:p>
            <a:pPr marL="0" indent="0">
              <a:buNone/>
            </a:pPr>
            <a:endParaRPr lang="en-US" sz="2400" dirty="0"/>
          </a:p>
          <a:p>
            <a:pPr marL="0" indent="0">
              <a:buNone/>
            </a:pPr>
            <a:r>
              <a:rPr lang="en-US" sz="2400" dirty="0"/>
              <a:t>Let’s use ML to decide if this is a grasshopper or a katydid…</a:t>
            </a:r>
          </a:p>
        </p:txBody>
      </p:sp>
      <p:pic>
        <p:nvPicPr>
          <p:cNvPr id="5" name="Picture 4">
            <a:extLst>
              <a:ext uri="{FF2B5EF4-FFF2-40B4-BE49-F238E27FC236}">
                <a16:creationId xmlns:a16="http://schemas.microsoft.com/office/drawing/2014/main" id="{B554EA80-039D-4079-A3E1-F1FC20D36406}"/>
              </a:ext>
            </a:extLst>
          </p:cNvPr>
          <p:cNvPicPr>
            <a:picLocks noChangeAspect="1"/>
          </p:cNvPicPr>
          <p:nvPr/>
        </p:nvPicPr>
        <p:blipFill>
          <a:blip r:embed="rId3"/>
          <a:stretch>
            <a:fillRect/>
          </a:stretch>
        </p:blipFill>
        <p:spPr>
          <a:xfrm>
            <a:off x="6181399" y="1243866"/>
            <a:ext cx="2333951" cy="5249008"/>
          </a:xfrm>
          <a:prstGeom prst="rect">
            <a:avLst/>
          </a:prstGeom>
        </p:spPr>
      </p:pic>
      <p:pic>
        <p:nvPicPr>
          <p:cNvPr id="6" name="Picture 5">
            <a:extLst>
              <a:ext uri="{FF2B5EF4-FFF2-40B4-BE49-F238E27FC236}">
                <a16:creationId xmlns:a16="http://schemas.microsoft.com/office/drawing/2014/main" id="{4DE3F387-EC56-431A-95FE-B12D8685E2B7}"/>
              </a:ext>
            </a:extLst>
          </p:cNvPr>
          <p:cNvPicPr>
            <a:picLocks noChangeAspect="1"/>
          </p:cNvPicPr>
          <p:nvPr/>
        </p:nvPicPr>
        <p:blipFill>
          <a:blip r:embed="rId4"/>
          <a:stretch>
            <a:fillRect/>
          </a:stretch>
        </p:blipFill>
        <p:spPr>
          <a:xfrm>
            <a:off x="1366665" y="3301121"/>
            <a:ext cx="2467319" cy="1343212"/>
          </a:xfrm>
          <a:prstGeom prst="rect">
            <a:avLst/>
          </a:prstGeom>
        </p:spPr>
      </p:pic>
      <p:sp>
        <p:nvSpPr>
          <p:cNvPr id="4" name="Footer Placeholder 3">
            <a:extLst>
              <a:ext uri="{FF2B5EF4-FFF2-40B4-BE49-F238E27FC236}">
                <a16:creationId xmlns:a16="http://schemas.microsoft.com/office/drawing/2014/main" id="{F0F026A8-F6D5-402A-AF86-E2A026D21493}"/>
              </a:ext>
            </a:extLst>
          </p:cNvPr>
          <p:cNvSpPr>
            <a:spLocks noGrp="1"/>
          </p:cNvSpPr>
          <p:nvPr>
            <p:ph type="ftr" sz="quarter" idx="11"/>
          </p:nvPr>
        </p:nvSpPr>
        <p:spPr/>
        <p:txBody>
          <a:bodyPr/>
          <a:lstStyle/>
          <a:p>
            <a:r>
              <a:rPr lang="en-US"/>
              <a:t>https://tinyurl.com/innova-ml</a:t>
            </a:r>
          </a:p>
        </p:txBody>
      </p:sp>
      <p:sp>
        <p:nvSpPr>
          <p:cNvPr id="7" name="Slide Number Placeholder 6">
            <a:extLst>
              <a:ext uri="{FF2B5EF4-FFF2-40B4-BE49-F238E27FC236}">
                <a16:creationId xmlns:a16="http://schemas.microsoft.com/office/drawing/2014/main" id="{7870121A-01FC-4880-A50F-742D9C1AAB35}"/>
              </a:ext>
            </a:extLst>
          </p:cNvPr>
          <p:cNvSpPr>
            <a:spLocks noGrp="1"/>
          </p:cNvSpPr>
          <p:nvPr>
            <p:ph type="sldNum" sz="quarter" idx="12"/>
          </p:nvPr>
        </p:nvSpPr>
        <p:spPr/>
        <p:txBody>
          <a:bodyPr/>
          <a:lstStyle/>
          <a:p>
            <a:fld id="{E7BA9F41-5316-4350-BFCE-359BDF312D0B}" type="slidenum">
              <a:rPr lang="en-US" smtClean="0"/>
              <a:t>22</a:t>
            </a:fld>
            <a:endParaRPr lang="en-US"/>
          </a:p>
        </p:txBody>
      </p:sp>
    </p:spTree>
    <p:extLst>
      <p:ext uri="{BB962C8B-B14F-4D97-AF65-F5344CB8AC3E}">
        <p14:creationId xmlns:p14="http://schemas.microsoft.com/office/powerpoint/2010/main" val="13630433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DC12A9-FD44-4452-AA8B-BDE06C514E0A}"/>
              </a:ext>
            </a:extLst>
          </p:cNvPr>
          <p:cNvSpPr>
            <a:spLocks noGrp="1"/>
          </p:cNvSpPr>
          <p:nvPr>
            <p:ph type="title"/>
          </p:nvPr>
        </p:nvSpPr>
        <p:spPr/>
        <p:txBody>
          <a:bodyPr/>
          <a:lstStyle/>
          <a:p>
            <a:r>
              <a:rPr lang="en-US" dirty="0"/>
              <a:t>Classification - Example</a:t>
            </a:r>
          </a:p>
        </p:txBody>
      </p:sp>
      <p:sp>
        <p:nvSpPr>
          <p:cNvPr id="3" name="Content Placeholder 2">
            <a:extLst>
              <a:ext uri="{FF2B5EF4-FFF2-40B4-BE49-F238E27FC236}">
                <a16:creationId xmlns:a16="http://schemas.microsoft.com/office/drawing/2014/main" id="{C7BCFA6D-CF11-427E-9971-E18C84400CF0}"/>
              </a:ext>
            </a:extLst>
          </p:cNvPr>
          <p:cNvSpPr>
            <a:spLocks noGrp="1"/>
          </p:cNvSpPr>
          <p:nvPr>
            <p:ph idx="1"/>
          </p:nvPr>
        </p:nvSpPr>
        <p:spPr/>
        <p:txBody>
          <a:bodyPr/>
          <a:lstStyle/>
          <a:p>
            <a:pPr marL="0" indent="0">
              <a:buNone/>
            </a:pPr>
            <a:r>
              <a:rPr lang="en-US" dirty="0"/>
              <a:t>How do I put a grasshopper in my computer?</a:t>
            </a:r>
          </a:p>
        </p:txBody>
      </p:sp>
      <p:pic>
        <p:nvPicPr>
          <p:cNvPr id="4" name="Picture 3">
            <a:extLst>
              <a:ext uri="{FF2B5EF4-FFF2-40B4-BE49-F238E27FC236}">
                <a16:creationId xmlns:a16="http://schemas.microsoft.com/office/drawing/2014/main" id="{8C9B8461-38A0-4BB9-80CD-2C2363C6F3AF}"/>
              </a:ext>
            </a:extLst>
          </p:cNvPr>
          <p:cNvPicPr>
            <a:picLocks noChangeAspect="1"/>
          </p:cNvPicPr>
          <p:nvPr/>
        </p:nvPicPr>
        <p:blipFill>
          <a:blip r:embed="rId3"/>
          <a:stretch>
            <a:fillRect/>
          </a:stretch>
        </p:blipFill>
        <p:spPr>
          <a:xfrm>
            <a:off x="1169558" y="2525011"/>
            <a:ext cx="6804884" cy="3967863"/>
          </a:xfrm>
          <a:prstGeom prst="rect">
            <a:avLst/>
          </a:prstGeom>
        </p:spPr>
      </p:pic>
      <p:sp>
        <p:nvSpPr>
          <p:cNvPr id="5" name="Footer Placeholder 4">
            <a:extLst>
              <a:ext uri="{FF2B5EF4-FFF2-40B4-BE49-F238E27FC236}">
                <a16:creationId xmlns:a16="http://schemas.microsoft.com/office/drawing/2014/main" id="{4EFD89C4-B948-4585-9D1C-6E2D0DB6C5B2}"/>
              </a:ext>
            </a:extLst>
          </p:cNvPr>
          <p:cNvSpPr>
            <a:spLocks noGrp="1"/>
          </p:cNvSpPr>
          <p:nvPr>
            <p:ph type="ftr" sz="quarter" idx="11"/>
          </p:nvPr>
        </p:nvSpPr>
        <p:spPr/>
        <p:txBody>
          <a:bodyPr/>
          <a:lstStyle/>
          <a:p>
            <a:r>
              <a:rPr lang="en-US"/>
              <a:t>https://tinyurl.com/innova-ml</a:t>
            </a:r>
          </a:p>
        </p:txBody>
      </p:sp>
      <p:sp>
        <p:nvSpPr>
          <p:cNvPr id="6" name="Slide Number Placeholder 5">
            <a:extLst>
              <a:ext uri="{FF2B5EF4-FFF2-40B4-BE49-F238E27FC236}">
                <a16:creationId xmlns:a16="http://schemas.microsoft.com/office/drawing/2014/main" id="{269B50BE-4D20-482F-9324-0BC4D027EC2F}"/>
              </a:ext>
            </a:extLst>
          </p:cNvPr>
          <p:cNvSpPr>
            <a:spLocks noGrp="1"/>
          </p:cNvSpPr>
          <p:nvPr>
            <p:ph type="sldNum" sz="quarter" idx="12"/>
          </p:nvPr>
        </p:nvSpPr>
        <p:spPr/>
        <p:txBody>
          <a:bodyPr/>
          <a:lstStyle/>
          <a:p>
            <a:fld id="{E7BA9F41-5316-4350-BFCE-359BDF312D0B}" type="slidenum">
              <a:rPr lang="en-US" smtClean="0"/>
              <a:t>23</a:t>
            </a:fld>
            <a:endParaRPr lang="en-US"/>
          </a:p>
        </p:txBody>
      </p:sp>
    </p:spTree>
    <p:extLst>
      <p:ext uri="{BB962C8B-B14F-4D97-AF65-F5344CB8AC3E}">
        <p14:creationId xmlns:p14="http://schemas.microsoft.com/office/powerpoint/2010/main" val="23421843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DC12A9-FD44-4452-AA8B-BDE06C514E0A}"/>
              </a:ext>
            </a:extLst>
          </p:cNvPr>
          <p:cNvSpPr>
            <a:spLocks noGrp="1"/>
          </p:cNvSpPr>
          <p:nvPr>
            <p:ph type="title"/>
          </p:nvPr>
        </p:nvSpPr>
        <p:spPr/>
        <p:txBody>
          <a:bodyPr/>
          <a:lstStyle/>
          <a:p>
            <a:r>
              <a:rPr lang="en-US" dirty="0"/>
              <a:t>Classification - Example</a:t>
            </a:r>
          </a:p>
        </p:txBody>
      </p:sp>
      <p:pic>
        <p:nvPicPr>
          <p:cNvPr id="4" name="Content Placeholder 3">
            <a:extLst>
              <a:ext uri="{FF2B5EF4-FFF2-40B4-BE49-F238E27FC236}">
                <a16:creationId xmlns:a16="http://schemas.microsoft.com/office/drawing/2014/main" id="{E0FD8F4C-45C4-45C5-9667-98CD76B29043}"/>
              </a:ext>
            </a:extLst>
          </p:cNvPr>
          <p:cNvPicPr>
            <a:picLocks noGrp="1" noChangeAspect="1"/>
          </p:cNvPicPr>
          <p:nvPr>
            <p:ph idx="1"/>
          </p:nvPr>
        </p:nvPicPr>
        <p:blipFill>
          <a:blip r:embed="rId3"/>
          <a:stretch>
            <a:fillRect/>
          </a:stretch>
        </p:blipFill>
        <p:spPr>
          <a:xfrm>
            <a:off x="656678" y="1867396"/>
            <a:ext cx="7830643" cy="4267796"/>
          </a:xfrm>
          <a:prstGeom prst="rect">
            <a:avLst/>
          </a:prstGeom>
        </p:spPr>
      </p:pic>
      <p:sp>
        <p:nvSpPr>
          <p:cNvPr id="3" name="Footer Placeholder 2">
            <a:extLst>
              <a:ext uri="{FF2B5EF4-FFF2-40B4-BE49-F238E27FC236}">
                <a16:creationId xmlns:a16="http://schemas.microsoft.com/office/drawing/2014/main" id="{A070395F-08C2-4614-834C-5D6BC1CDAFD7}"/>
              </a:ext>
            </a:extLst>
          </p:cNvPr>
          <p:cNvSpPr>
            <a:spLocks noGrp="1"/>
          </p:cNvSpPr>
          <p:nvPr>
            <p:ph type="ftr" sz="quarter" idx="11"/>
          </p:nvPr>
        </p:nvSpPr>
        <p:spPr/>
        <p:txBody>
          <a:bodyPr/>
          <a:lstStyle/>
          <a:p>
            <a:r>
              <a:rPr lang="en-US"/>
              <a:t>https://tinyurl.com/innova-ml</a:t>
            </a:r>
          </a:p>
        </p:txBody>
      </p:sp>
      <p:sp>
        <p:nvSpPr>
          <p:cNvPr id="5" name="Slide Number Placeholder 4">
            <a:extLst>
              <a:ext uri="{FF2B5EF4-FFF2-40B4-BE49-F238E27FC236}">
                <a16:creationId xmlns:a16="http://schemas.microsoft.com/office/drawing/2014/main" id="{6D06BE9F-20C0-4E1B-8870-FE9F9606BCD1}"/>
              </a:ext>
            </a:extLst>
          </p:cNvPr>
          <p:cNvSpPr>
            <a:spLocks noGrp="1"/>
          </p:cNvSpPr>
          <p:nvPr>
            <p:ph type="sldNum" sz="quarter" idx="12"/>
          </p:nvPr>
        </p:nvSpPr>
        <p:spPr/>
        <p:txBody>
          <a:bodyPr/>
          <a:lstStyle/>
          <a:p>
            <a:fld id="{E7BA9F41-5316-4350-BFCE-359BDF312D0B}" type="slidenum">
              <a:rPr lang="en-US" smtClean="0"/>
              <a:t>24</a:t>
            </a:fld>
            <a:endParaRPr lang="en-US"/>
          </a:p>
        </p:txBody>
      </p:sp>
    </p:spTree>
    <p:extLst>
      <p:ext uri="{BB962C8B-B14F-4D97-AF65-F5344CB8AC3E}">
        <p14:creationId xmlns:p14="http://schemas.microsoft.com/office/powerpoint/2010/main" val="36979946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DC12A9-FD44-4452-AA8B-BDE06C514E0A}"/>
              </a:ext>
            </a:extLst>
          </p:cNvPr>
          <p:cNvSpPr>
            <a:spLocks noGrp="1"/>
          </p:cNvSpPr>
          <p:nvPr>
            <p:ph type="title"/>
          </p:nvPr>
        </p:nvSpPr>
        <p:spPr/>
        <p:txBody>
          <a:bodyPr/>
          <a:lstStyle/>
          <a:p>
            <a:r>
              <a:rPr lang="en-US" dirty="0"/>
              <a:t>Classification - Example</a:t>
            </a:r>
          </a:p>
        </p:txBody>
      </p:sp>
      <p:pic>
        <p:nvPicPr>
          <p:cNvPr id="5" name="Content Placeholder 4">
            <a:extLst>
              <a:ext uri="{FF2B5EF4-FFF2-40B4-BE49-F238E27FC236}">
                <a16:creationId xmlns:a16="http://schemas.microsoft.com/office/drawing/2014/main" id="{43F11111-AB6B-4415-BD4F-28F4545ECCBC}"/>
              </a:ext>
            </a:extLst>
          </p:cNvPr>
          <p:cNvPicPr>
            <a:picLocks noGrp="1" noChangeAspect="1"/>
          </p:cNvPicPr>
          <p:nvPr>
            <p:ph idx="1"/>
          </p:nvPr>
        </p:nvPicPr>
        <p:blipFill>
          <a:blip r:embed="rId3"/>
          <a:stretch>
            <a:fillRect/>
          </a:stretch>
        </p:blipFill>
        <p:spPr>
          <a:xfrm>
            <a:off x="1421153" y="1825625"/>
            <a:ext cx="6301694" cy="4351338"/>
          </a:xfrm>
          <a:prstGeom prst="rect">
            <a:avLst/>
          </a:prstGeom>
        </p:spPr>
      </p:pic>
      <p:sp>
        <p:nvSpPr>
          <p:cNvPr id="3" name="Footer Placeholder 2">
            <a:extLst>
              <a:ext uri="{FF2B5EF4-FFF2-40B4-BE49-F238E27FC236}">
                <a16:creationId xmlns:a16="http://schemas.microsoft.com/office/drawing/2014/main" id="{2FEF81FA-59F8-4D77-B95F-9BFE1B5F4FAC}"/>
              </a:ext>
            </a:extLst>
          </p:cNvPr>
          <p:cNvSpPr>
            <a:spLocks noGrp="1"/>
          </p:cNvSpPr>
          <p:nvPr>
            <p:ph type="ftr" sz="quarter" idx="11"/>
          </p:nvPr>
        </p:nvSpPr>
        <p:spPr/>
        <p:txBody>
          <a:bodyPr/>
          <a:lstStyle/>
          <a:p>
            <a:r>
              <a:rPr lang="en-US"/>
              <a:t>https://tinyurl.com/innova-ml</a:t>
            </a:r>
          </a:p>
        </p:txBody>
      </p:sp>
      <p:sp>
        <p:nvSpPr>
          <p:cNvPr id="4" name="Slide Number Placeholder 3">
            <a:extLst>
              <a:ext uri="{FF2B5EF4-FFF2-40B4-BE49-F238E27FC236}">
                <a16:creationId xmlns:a16="http://schemas.microsoft.com/office/drawing/2014/main" id="{E3158154-1B8F-4CA3-8252-06311E9FBB60}"/>
              </a:ext>
            </a:extLst>
          </p:cNvPr>
          <p:cNvSpPr>
            <a:spLocks noGrp="1"/>
          </p:cNvSpPr>
          <p:nvPr>
            <p:ph type="sldNum" sz="quarter" idx="12"/>
          </p:nvPr>
        </p:nvSpPr>
        <p:spPr/>
        <p:txBody>
          <a:bodyPr/>
          <a:lstStyle/>
          <a:p>
            <a:fld id="{E7BA9F41-5316-4350-BFCE-359BDF312D0B}" type="slidenum">
              <a:rPr lang="en-US" smtClean="0"/>
              <a:t>25</a:t>
            </a:fld>
            <a:endParaRPr lang="en-US"/>
          </a:p>
        </p:txBody>
      </p:sp>
    </p:spTree>
    <p:extLst>
      <p:ext uri="{BB962C8B-B14F-4D97-AF65-F5344CB8AC3E}">
        <p14:creationId xmlns:p14="http://schemas.microsoft.com/office/powerpoint/2010/main" val="9162110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8B662E-C4F1-4643-BC0F-039489027771}"/>
              </a:ext>
            </a:extLst>
          </p:cNvPr>
          <p:cNvSpPr>
            <a:spLocks noGrp="1"/>
          </p:cNvSpPr>
          <p:nvPr>
            <p:ph type="title"/>
          </p:nvPr>
        </p:nvSpPr>
        <p:spPr/>
        <p:txBody>
          <a:bodyPr/>
          <a:lstStyle/>
          <a:p>
            <a:r>
              <a:rPr lang="en-US" dirty="0"/>
              <a:t>Multiclass Classification</a:t>
            </a:r>
          </a:p>
        </p:txBody>
      </p:sp>
      <p:sp>
        <p:nvSpPr>
          <p:cNvPr id="4" name="Footer Placeholder 3">
            <a:extLst>
              <a:ext uri="{FF2B5EF4-FFF2-40B4-BE49-F238E27FC236}">
                <a16:creationId xmlns:a16="http://schemas.microsoft.com/office/drawing/2014/main" id="{7E022F0E-2AB7-4453-81E6-0852FB078465}"/>
              </a:ext>
            </a:extLst>
          </p:cNvPr>
          <p:cNvSpPr>
            <a:spLocks noGrp="1"/>
          </p:cNvSpPr>
          <p:nvPr>
            <p:ph type="ftr" sz="quarter" idx="11"/>
          </p:nvPr>
        </p:nvSpPr>
        <p:spPr/>
        <p:txBody>
          <a:bodyPr/>
          <a:lstStyle/>
          <a:p>
            <a:r>
              <a:rPr lang="en-US"/>
              <a:t>https://tinyurl.com/innova-ml</a:t>
            </a:r>
          </a:p>
        </p:txBody>
      </p:sp>
      <p:sp>
        <p:nvSpPr>
          <p:cNvPr id="5" name="Slide Number Placeholder 4">
            <a:extLst>
              <a:ext uri="{FF2B5EF4-FFF2-40B4-BE49-F238E27FC236}">
                <a16:creationId xmlns:a16="http://schemas.microsoft.com/office/drawing/2014/main" id="{BCE3A894-0608-42DD-BAC6-4D48824EE9C7}"/>
              </a:ext>
            </a:extLst>
          </p:cNvPr>
          <p:cNvSpPr>
            <a:spLocks noGrp="1"/>
          </p:cNvSpPr>
          <p:nvPr>
            <p:ph type="sldNum" sz="quarter" idx="12"/>
          </p:nvPr>
        </p:nvSpPr>
        <p:spPr/>
        <p:txBody>
          <a:bodyPr/>
          <a:lstStyle/>
          <a:p>
            <a:fld id="{E7BA9F41-5316-4350-BFCE-359BDF312D0B}" type="slidenum">
              <a:rPr lang="en-US" smtClean="0"/>
              <a:t>26</a:t>
            </a:fld>
            <a:endParaRPr lang="en-US"/>
          </a:p>
        </p:txBody>
      </p:sp>
      <p:pic>
        <p:nvPicPr>
          <p:cNvPr id="9" name="Picture 2" descr="Image result for machine learning classification">
            <a:extLst>
              <a:ext uri="{FF2B5EF4-FFF2-40B4-BE49-F238E27FC236}">
                <a16:creationId xmlns:a16="http://schemas.microsoft.com/office/drawing/2014/main" id="{6FCDE534-6F25-4218-BD6E-86A00F22C503}"/>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260811" y="1690689"/>
            <a:ext cx="6306286"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47013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B18798-CE1D-4BBC-B483-1D05AB252307}"/>
              </a:ext>
            </a:extLst>
          </p:cNvPr>
          <p:cNvSpPr>
            <a:spLocks noGrp="1"/>
          </p:cNvSpPr>
          <p:nvPr>
            <p:ph type="title"/>
          </p:nvPr>
        </p:nvSpPr>
        <p:spPr/>
        <p:txBody>
          <a:bodyPr/>
          <a:lstStyle/>
          <a:p>
            <a:r>
              <a:rPr lang="en-US" dirty="0"/>
              <a:t>Regression - Example</a:t>
            </a:r>
          </a:p>
        </p:txBody>
      </p:sp>
      <p:pic>
        <p:nvPicPr>
          <p:cNvPr id="9" name="Content Placeholder 8">
            <a:extLst>
              <a:ext uri="{FF2B5EF4-FFF2-40B4-BE49-F238E27FC236}">
                <a16:creationId xmlns:a16="http://schemas.microsoft.com/office/drawing/2014/main" id="{E040365F-A089-40CF-98EB-4E95C17BB2AB}"/>
              </a:ext>
            </a:extLst>
          </p:cNvPr>
          <p:cNvPicPr>
            <a:picLocks noGrp="1" noChangeAspect="1"/>
          </p:cNvPicPr>
          <p:nvPr>
            <p:ph idx="1"/>
          </p:nvPr>
        </p:nvPicPr>
        <p:blipFill>
          <a:blip r:embed="rId3"/>
          <a:stretch>
            <a:fillRect/>
          </a:stretch>
        </p:blipFill>
        <p:spPr>
          <a:xfrm>
            <a:off x="1490151" y="1825625"/>
            <a:ext cx="6163698" cy="4351338"/>
          </a:xfrm>
          <a:prstGeom prst="rect">
            <a:avLst/>
          </a:prstGeom>
        </p:spPr>
      </p:pic>
    </p:spTree>
    <p:extLst>
      <p:ext uri="{BB962C8B-B14F-4D97-AF65-F5344CB8AC3E}">
        <p14:creationId xmlns:p14="http://schemas.microsoft.com/office/powerpoint/2010/main" val="17752732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Image result for classification vs regression">
            <a:extLst>
              <a:ext uri="{FF2B5EF4-FFF2-40B4-BE49-F238E27FC236}">
                <a16:creationId xmlns:a16="http://schemas.microsoft.com/office/drawing/2014/main" id="{15C25B26-C0D2-42B3-B04B-B4C9B1DD2DE3}"/>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628650" y="1690689"/>
            <a:ext cx="7886700" cy="387536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7AB18798-CE1D-4BBC-B483-1D05AB252307}"/>
              </a:ext>
            </a:extLst>
          </p:cNvPr>
          <p:cNvSpPr>
            <a:spLocks noGrp="1"/>
          </p:cNvSpPr>
          <p:nvPr>
            <p:ph type="title"/>
          </p:nvPr>
        </p:nvSpPr>
        <p:spPr/>
        <p:txBody>
          <a:bodyPr/>
          <a:lstStyle/>
          <a:p>
            <a:r>
              <a:rPr lang="en-US" dirty="0"/>
              <a:t>Classification vs Regression</a:t>
            </a:r>
          </a:p>
        </p:txBody>
      </p:sp>
      <p:sp>
        <p:nvSpPr>
          <p:cNvPr id="3" name="Footer Placeholder 2">
            <a:extLst>
              <a:ext uri="{FF2B5EF4-FFF2-40B4-BE49-F238E27FC236}">
                <a16:creationId xmlns:a16="http://schemas.microsoft.com/office/drawing/2014/main" id="{BB18F6A4-48BE-4A88-A16A-9AF3F4344C77}"/>
              </a:ext>
            </a:extLst>
          </p:cNvPr>
          <p:cNvSpPr>
            <a:spLocks noGrp="1"/>
          </p:cNvSpPr>
          <p:nvPr>
            <p:ph type="ftr" sz="quarter" idx="11"/>
          </p:nvPr>
        </p:nvSpPr>
        <p:spPr/>
        <p:txBody>
          <a:bodyPr/>
          <a:lstStyle/>
          <a:p>
            <a:r>
              <a:rPr lang="en-US"/>
              <a:t>https://tinyurl.com/innova-ml</a:t>
            </a:r>
          </a:p>
        </p:txBody>
      </p:sp>
      <p:sp>
        <p:nvSpPr>
          <p:cNvPr id="4" name="Slide Number Placeholder 3">
            <a:extLst>
              <a:ext uri="{FF2B5EF4-FFF2-40B4-BE49-F238E27FC236}">
                <a16:creationId xmlns:a16="http://schemas.microsoft.com/office/drawing/2014/main" id="{F6B63E78-79E2-43AF-A6B3-9FDB92F21C93}"/>
              </a:ext>
            </a:extLst>
          </p:cNvPr>
          <p:cNvSpPr>
            <a:spLocks noGrp="1"/>
          </p:cNvSpPr>
          <p:nvPr>
            <p:ph type="sldNum" sz="quarter" idx="12"/>
          </p:nvPr>
        </p:nvSpPr>
        <p:spPr/>
        <p:txBody>
          <a:bodyPr/>
          <a:lstStyle/>
          <a:p>
            <a:fld id="{E7BA9F41-5316-4350-BFCE-359BDF312D0B}" type="slidenum">
              <a:rPr lang="en-US" smtClean="0"/>
              <a:t>28</a:t>
            </a:fld>
            <a:endParaRPr lang="en-US"/>
          </a:p>
        </p:txBody>
      </p:sp>
    </p:spTree>
    <p:extLst>
      <p:ext uri="{BB962C8B-B14F-4D97-AF65-F5344CB8AC3E}">
        <p14:creationId xmlns:p14="http://schemas.microsoft.com/office/powerpoint/2010/main" val="132680701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A92FED-5D7D-4D2B-A8EF-2050C202DD85}"/>
              </a:ext>
            </a:extLst>
          </p:cNvPr>
          <p:cNvSpPr>
            <a:spLocks noGrp="1"/>
          </p:cNvSpPr>
          <p:nvPr>
            <p:ph type="title"/>
          </p:nvPr>
        </p:nvSpPr>
        <p:spPr/>
        <p:txBody>
          <a:bodyPr/>
          <a:lstStyle/>
          <a:p>
            <a:r>
              <a:rPr lang="en-US" dirty="0"/>
              <a:t>What Can Machine Learning Do?</a:t>
            </a:r>
          </a:p>
        </p:txBody>
      </p:sp>
      <p:sp>
        <p:nvSpPr>
          <p:cNvPr id="3" name="Content Placeholder 2">
            <a:extLst>
              <a:ext uri="{FF2B5EF4-FFF2-40B4-BE49-F238E27FC236}">
                <a16:creationId xmlns:a16="http://schemas.microsoft.com/office/drawing/2014/main" id="{C71126B0-C7EF-4764-8415-47C736275A6E}"/>
              </a:ext>
            </a:extLst>
          </p:cNvPr>
          <p:cNvSpPr>
            <a:spLocks noGrp="1"/>
          </p:cNvSpPr>
          <p:nvPr>
            <p:ph idx="1"/>
          </p:nvPr>
        </p:nvSpPr>
        <p:spPr/>
        <p:txBody>
          <a:bodyPr/>
          <a:lstStyle/>
          <a:p>
            <a:pPr marL="0" indent="0">
              <a:buNone/>
            </a:pPr>
            <a:r>
              <a:rPr lang="en-US" b="1" dirty="0"/>
              <a:t>Transform</a:t>
            </a:r>
            <a:r>
              <a:rPr lang="en-US" dirty="0"/>
              <a:t>: Make data easier to process or visualize</a:t>
            </a:r>
          </a:p>
          <a:p>
            <a:pPr marL="0" indent="0">
              <a:buNone/>
            </a:pPr>
            <a:endParaRPr lang="en-US" dirty="0"/>
          </a:p>
          <a:p>
            <a:r>
              <a:rPr lang="en-US" b="1" dirty="0"/>
              <a:t>Embedding</a:t>
            </a:r>
            <a:r>
              <a:rPr lang="en-US" dirty="0"/>
              <a:t>: transform complex, unstructured data into numbers</a:t>
            </a:r>
          </a:p>
          <a:p>
            <a:pPr lvl="1"/>
            <a:r>
              <a:rPr lang="en-US" dirty="0"/>
              <a:t>Ex: free-form text, GFM graphs</a:t>
            </a:r>
          </a:p>
          <a:p>
            <a:pPr marL="0" indent="0">
              <a:buNone/>
            </a:pPr>
            <a:endParaRPr lang="en-US" dirty="0"/>
          </a:p>
          <a:p>
            <a:r>
              <a:rPr lang="en-US" b="1" dirty="0"/>
              <a:t>Dimensionality Reduction</a:t>
            </a:r>
            <a:r>
              <a:rPr lang="en-US" dirty="0"/>
              <a:t>: reduce data down to its “essence”</a:t>
            </a:r>
          </a:p>
          <a:p>
            <a:pPr lvl="1"/>
            <a:r>
              <a:rPr lang="en-US" dirty="0"/>
              <a:t>Important for things like visualization</a:t>
            </a:r>
          </a:p>
          <a:p>
            <a:pPr marL="0" indent="0">
              <a:buNone/>
            </a:pPr>
            <a:endParaRPr lang="en-US" dirty="0"/>
          </a:p>
        </p:txBody>
      </p:sp>
      <p:sp>
        <p:nvSpPr>
          <p:cNvPr id="4" name="Footer Placeholder 3">
            <a:extLst>
              <a:ext uri="{FF2B5EF4-FFF2-40B4-BE49-F238E27FC236}">
                <a16:creationId xmlns:a16="http://schemas.microsoft.com/office/drawing/2014/main" id="{E0A6609B-34CB-43F9-B72F-601346586FD5}"/>
              </a:ext>
            </a:extLst>
          </p:cNvPr>
          <p:cNvSpPr>
            <a:spLocks noGrp="1"/>
          </p:cNvSpPr>
          <p:nvPr>
            <p:ph type="ftr" sz="quarter" idx="11"/>
          </p:nvPr>
        </p:nvSpPr>
        <p:spPr/>
        <p:txBody>
          <a:bodyPr/>
          <a:lstStyle/>
          <a:p>
            <a:r>
              <a:rPr lang="en-US"/>
              <a:t>https://tinyurl.com/innova-ml</a:t>
            </a:r>
          </a:p>
        </p:txBody>
      </p:sp>
      <p:sp>
        <p:nvSpPr>
          <p:cNvPr id="5" name="Slide Number Placeholder 4">
            <a:extLst>
              <a:ext uri="{FF2B5EF4-FFF2-40B4-BE49-F238E27FC236}">
                <a16:creationId xmlns:a16="http://schemas.microsoft.com/office/drawing/2014/main" id="{1E3EE0EF-A33C-4F5C-B0AE-D5DA63883971}"/>
              </a:ext>
            </a:extLst>
          </p:cNvPr>
          <p:cNvSpPr>
            <a:spLocks noGrp="1"/>
          </p:cNvSpPr>
          <p:nvPr>
            <p:ph type="sldNum" sz="quarter" idx="12"/>
          </p:nvPr>
        </p:nvSpPr>
        <p:spPr/>
        <p:txBody>
          <a:bodyPr/>
          <a:lstStyle/>
          <a:p>
            <a:fld id="{E7BA9F41-5316-4350-BFCE-359BDF312D0B}" type="slidenum">
              <a:rPr lang="en-US" smtClean="0"/>
              <a:t>29</a:t>
            </a:fld>
            <a:endParaRPr lang="en-US"/>
          </a:p>
        </p:txBody>
      </p:sp>
    </p:spTree>
    <p:extLst>
      <p:ext uri="{BB962C8B-B14F-4D97-AF65-F5344CB8AC3E}">
        <p14:creationId xmlns:p14="http://schemas.microsoft.com/office/powerpoint/2010/main" val="24178890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997BFFD-6173-4D90-8575-ADE6BA537651}"/>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tretch>
            <a:fillRect/>
          </a:stretch>
        </p:blipFill>
        <p:spPr>
          <a:xfrm>
            <a:off x="4918542" y="3429000"/>
            <a:ext cx="4187081" cy="3394074"/>
          </a:xfrm>
          <a:prstGeom prst="rect">
            <a:avLst/>
          </a:prstGeom>
          <a:noFill/>
        </p:spPr>
      </p:pic>
      <p:sp>
        <p:nvSpPr>
          <p:cNvPr id="2" name="Title 1">
            <a:extLst>
              <a:ext uri="{FF2B5EF4-FFF2-40B4-BE49-F238E27FC236}">
                <a16:creationId xmlns:a16="http://schemas.microsoft.com/office/drawing/2014/main" id="{4DE2A58D-E148-4A50-919E-41C29C752949}"/>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4BC56823-B30F-4B9C-8F32-6BBB20860313}"/>
              </a:ext>
            </a:extLst>
          </p:cNvPr>
          <p:cNvSpPr>
            <a:spLocks noGrp="1"/>
          </p:cNvSpPr>
          <p:nvPr>
            <p:ph idx="1"/>
          </p:nvPr>
        </p:nvSpPr>
        <p:spPr/>
        <p:txBody>
          <a:bodyPr/>
          <a:lstStyle/>
          <a:p>
            <a:r>
              <a:rPr lang="en-US" dirty="0">
                <a:solidFill>
                  <a:schemeClr val="bg1">
                    <a:lumMod val="65000"/>
                  </a:schemeClr>
                </a:solidFill>
              </a:rPr>
              <a:t>Why machine learning?</a:t>
            </a:r>
          </a:p>
          <a:p>
            <a:r>
              <a:rPr lang="en-US" dirty="0"/>
              <a:t>What is machine learning?</a:t>
            </a:r>
          </a:p>
          <a:p>
            <a:r>
              <a:rPr lang="en-US" dirty="0">
                <a:solidFill>
                  <a:schemeClr val="bg1">
                    <a:lumMod val="65000"/>
                  </a:schemeClr>
                </a:solidFill>
              </a:rPr>
              <a:t>What kinds of problems can ML solve?</a:t>
            </a:r>
          </a:p>
          <a:p>
            <a:r>
              <a:rPr lang="en-US" dirty="0"/>
              <a:t>Tools, frameworks, languages</a:t>
            </a:r>
          </a:p>
          <a:p>
            <a:r>
              <a:rPr lang="en-US" dirty="0">
                <a:solidFill>
                  <a:schemeClr val="bg1">
                    <a:lumMod val="65000"/>
                  </a:schemeClr>
                </a:solidFill>
              </a:rPr>
              <a:t>What machine learning isn’t</a:t>
            </a:r>
          </a:p>
          <a:p>
            <a:r>
              <a:rPr lang="en-US" dirty="0">
                <a:solidFill>
                  <a:schemeClr val="bg1">
                    <a:lumMod val="65000"/>
                  </a:schemeClr>
                </a:solidFill>
              </a:rPr>
              <a:t>How can I enable ML on my project(s)?</a:t>
            </a:r>
          </a:p>
          <a:p>
            <a:r>
              <a:rPr lang="en-US" dirty="0">
                <a:solidFill>
                  <a:schemeClr val="bg1">
                    <a:lumMod val="65000"/>
                  </a:schemeClr>
                </a:solidFill>
              </a:rPr>
              <a:t>Pitfalls and challenges</a:t>
            </a:r>
          </a:p>
          <a:p>
            <a:endParaRPr lang="en-US" dirty="0"/>
          </a:p>
        </p:txBody>
      </p:sp>
      <p:sp>
        <p:nvSpPr>
          <p:cNvPr id="8" name="Footer Placeholder 7">
            <a:extLst>
              <a:ext uri="{FF2B5EF4-FFF2-40B4-BE49-F238E27FC236}">
                <a16:creationId xmlns:a16="http://schemas.microsoft.com/office/drawing/2014/main" id="{826F412E-53F8-4312-B657-155466C26D68}"/>
              </a:ext>
            </a:extLst>
          </p:cNvPr>
          <p:cNvSpPr>
            <a:spLocks noGrp="1"/>
          </p:cNvSpPr>
          <p:nvPr>
            <p:ph type="ftr" sz="quarter" idx="11"/>
          </p:nvPr>
        </p:nvSpPr>
        <p:spPr/>
        <p:txBody>
          <a:bodyPr/>
          <a:lstStyle/>
          <a:p>
            <a:r>
              <a:rPr lang="en-US"/>
              <a:t>https://tinyurl.com/innova-ml</a:t>
            </a:r>
          </a:p>
        </p:txBody>
      </p:sp>
      <p:sp>
        <p:nvSpPr>
          <p:cNvPr id="9" name="Slide Number Placeholder 8">
            <a:extLst>
              <a:ext uri="{FF2B5EF4-FFF2-40B4-BE49-F238E27FC236}">
                <a16:creationId xmlns:a16="http://schemas.microsoft.com/office/drawing/2014/main" id="{1F348D4D-FDD6-4EAF-A67B-BE474C582703}"/>
              </a:ext>
            </a:extLst>
          </p:cNvPr>
          <p:cNvSpPr>
            <a:spLocks noGrp="1"/>
          </p:cNvSpPr>
          <p:nvPr>
            <p:ph type="sldNum" sz="quarter" idx="12"/>
          </p:nvPr>
        </p:nvSpPr>
        <p:spPr/>
        <p:txBody>
          <a:bodyPr/>
          <a:lstStyle/>
          <a:p>
            <a:fld id="{E7BA9F41-5316-4350-BFCE-359BDF312D0B}" type="slidenum">
              <a:rPr lang="en-US" smtClean="0"/>
              <a:t>3</a:t>
            </a:fld>
            <a:endParaRPr lang="en-US"/>
          </a:p>
        </p:txBody>
      </p:sp>
      <p:sp>
        <p:nvSpPr>
          <p:cNvPr id="10" name="TextBox 9">
            <a:extLst>
              <a:ext uri="{FF2B5EF4-FFF2-40B4-BE49-F238E27FC236}">
                <a16:creationId xmlns:a16="http://schemas.microsoft.com/office/drawing/2014/main" id="{5249AB44-D9BE-4DBE-9354-BA4B4C8ED9BF}"/>
              </a:ext>
            </a:extLst>
          </p:cNvPr>
          <p:cNvSpPr txBox="1"/>
          <p:nvPr/>
        </p:nvSpPr>
        <p:spPr>
          <a:xfrm>
            <a:off x="6457950" y="305080"/>
            <a:ext cx="2419210" cy="369332"/>
          </a:xfrm>
          <a:prstGeom prst="rect">
            <a:avLst/>
          </a:prstGeom>
          <a:noFill/>
        </p:spPr>
        <p:txBody>
          <a:bodyPr wrap="square" rtlCol="0">
            <a:spAutoFit/>
          </a:bodyPr>
          <a:lstStyle/>
          <a:p>
            <a:pPr algn="r"/>
            <a:r>
              <a:rPr lang="en-US" b="1" dirty="0">
                <a:solidFill>
                  <a:srgbClr val="FF0000"/>
                </a:solidFill>
                <a:latin typeface="Courier New" panose="02070309020205020404" pitchFamily="49" charset="0"/>
                <a:cs typeface="Courier New" panose="02070309020205020404" pitchFamily="49" charset="0"/>
              </a:rPr>
              <a:t>See ML4PMs MM:SS</a:t>
            </a:r>
          </a:p>
        </p:txBody>
      </p:sp>
      <p:sp>
        <p:nvSpPr>
          <p:cNvPr id="4" name="Rectangle 3">
            <a:extLst>
              <a:ext uri="{FF2B5EF4-FFF2-40B4-BE49-F238E27FC236}">
                <a16:creationId xmlns:a16="http://schemas.microsoft.com/office/drawing/2014/main" id="{DB903FA0-BF1C-4F71-BF01-F7CF54BFD7C2}"/>
              </a:ext>
            </a:extLst>
          </p:cNvPr>
          <p:cNvSpPr/>
          <p:nvPr/>
        </p:nvSpPr>
        <p:spPr>
          <a:xfrm>
            <a:off x="6567167" y="2880280"/>
            <a:ext cx="1838965" cy="369332"/>
          </a:xfrm>
          <a:prstGeom prst="rect">
            <a:avLst/>
          </a:prstGeom>
        </p:spPr>
        <p:txBody>
          <a:bodyPr wrap="none">
            <a:spAutoFit/>
          </a:bodyPr>
          <a:lstStyle/>
          <a:p>
            <a:r>
              <a:rPr lang="en-US" b="1" dirty="0">
                <a:solidFill>
                  <a:srgbClr val="FF0000"/>
                </a:solidFill>
                <a:latin typeface="Courier New" panose="02070309020205020404" pitchFamily="49" charset="0"/>
                <a:cs typeface="Courier New" panose="02070309020205020404" pitchFamily="49" charset="0"/>
              </a:rPr>
              <a:t>ML4PMs 18:20</a:t>
            </a:r>
            <a:endParaRPr lang="en-US" dirty="0"/>
          </a:p>
        </p:txBody>
      </p:sp>
    </p:spTree>
    <p:extLst>
      <p:ext uri="{BB962C8B-B14F-4D97-AF65-F5344CB8AC3E}">
        <p14:creationId xmlns:p14="http://schemas.microsoft.com/office/powerpoint/2010/main" val="404549600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381A3A-7EB1-4956-A965-C8182842F23A}"/>
              </a:ext>
            </a:extLst>
          </p:cNvPr>
          <p:cNvSpPr>
            <a:spLocks noGrp="1"/>
          </p:cNvSpPr>
          <p:nvPr>
            <p:ph type="title"/>
          </p:nvPr>
        </p:nvSpPr>
        <p:spPr/>
        <p:txBody>
          <a:bodyPr>
            <a:normAutofit/>
          </a:bodyPr>
          <a:lstStyle/>
          <a:p>
            <a:r>
              <a:rPr lang="en-US" sz="4000" dirty="0"/>
              <a:t>Dimensionality Reduction - Example</a:t>
            </a:r>
          </a:p>
        </p:txBody>
      </p:sp>
      <p:sp>
        <p:nvSpPr>
          <p:cNvPr id="11" name="Content Placeholder 10">
            <a:extLst>
              <a:ext uri="{FF2B5EF4-FFF2-40B4-BE49-F238E27FC236}">
                <a16:creationId xmlns:a16="http://schemas.microsoft.com/office/drawing/2014/main" id="{8C9C2399-C09D-491B-ACBC-B8DB66A89E25}"/>
              </a:ext>
            </a:extLst>
          </p:cNvPr>
          <p:cNvSpPr>
            <a:spLocks noGrp="1"/>
          </p:cNvSpPr>
          <p:nvPr>
            <p:ph idx="1"/>
          </p:nvPr>
        </p:nvSpPr>
        <p:spPr/>
        <p:txBody>
          <a:bodyPr/>
          <a:lstStyle/>
          <a:p>
            <a:r>
              <a:rPr lang="en-US" dirty="0"/>
              <a:t>MNIST – Example dataset of handwritten digits</a:t>
            </a:r>
          </a:p>
          <a:p>
            <a:pPr lvl="1"/>
            <a:r>
              <a:rPr lang="en-US" dirty="0"/>
              <a:t>28 x 28 = 784 pixels, each 0-255</a:t>
            </a:r>
          </a:p>
        </p:txBody>
      </p:sp>
      <p:pic>
        <p:nvPicPr>
          <p:cNvPr id="13" name="Content Placeholder 9">
            <a:extLst>
              <a:ext uri="{FF2B5EF4-FFF2-40B4-BE49-F238E27FC236}">
                <a16:creationId xmlns:a16="http://schemas.microsoft.com/office/drawing/2014/main" id="{52F0C25C-44EE-4636-A2FC-CE4A269C6EC1}"/>
              </a:ext>
            </a:extLst>
          </p:cNvPr>
          <p:cNvPicPr>
            <a:picLocks noChangeAspect="1"/>
          </p:cNvPicPr>
          <p:nvPr/>
        </p:nvPicPr>
        <p:blipFill>
          <a:blip r:embed="rId3"/>
          <a:stretch>
            <a:fillRect/>
          </a:stretch>
        </p:blipFill>
        <p:spPr>
          <a:xfrm>
            <a:off x="784511" y="2833360"/>
            <a:ext cx="7574977" cy="3478539"/>
          </a:xfrm>
          <a:prstGeom prst="rect">
            <a:avLst/>
          </a:prstGeom>
        </p:spPr>
      </p:pic>
      <p:sp>
        <p:nvSpPr>
          <p:cNvPr id="3" name="Footer Placeholder 2">
            <a:extLst>
              <a:ext uri="{FF2B5EF4-FFF2-40B4-BE49-F238E27FC236}">
                <a16:creationId xmlns:a16="http://schemas.microsoft.com/office/drawing/2014/main" id="{00F00F79-1CE9-4EBA-AF2B-F2C381604F37}"/>
              </a:ext>
            </a:extLst>
          </p:cNvPr>
          <p:cNvSpPr>
            <a:spLocks noGrp="1"/>
          </p:cNvSpPr>
          <p:nvPr>
            <p:ph type="ftr" sz="quarter" idx="11"/>
          </p:nvPr>
        </p:nvSpPr>
        <p:spPr/>
        <p:txBody>
          <a:bodyPr/>
          <a:lstStyle/>
          <a:p>
            <a:r>
              <a:rPr lang="en-US"/>
              <a:t>https://tinyurl.com/innova-ml</a:t>
            </a:r>
          </a:p>
        </p:txBody>
      </p:sp>
      <p:sp>
        <p:nvSpPr>
          <p:cNvPr id="4" name="Slide Number Placeholder 3">
            <a:extLst>
              <a:ext uri="{FF2B5EF4-FFF2-40B4-BE49-F238E27FC236}">
                <a16:creationId xmlns:a16="http://schemas.microsoft.com/office/drawing/2014/main" id="{25C815E6-A8C2-43B5-BC5D-46B66DA4ECD0}"/>
              </a:ext>
            </a:extLst>
          </p:cNvPr>
          <p:cNvSpPr>
            <a:spLocks noGrp="1"/>
          </p:cNvSpPr>
          <p:nvPr>
            <p:ph type="sldNum" sz="quarter" idx="12"/>
          </p:nvPr>
        </p:nvSpPr>
        <p:spPr/>
        <p:txBody>
          <a:bodyPr/>
          <a:lstStyle/>
          <a:p>
            <a:fld id="{E7BA9F41-5316-4350-BFCE-359BDF312D0B}" type="slidenum">
              <a:rPr lang="en-US" smtClean="0"/>
              <a:t>30</a:t>
            </a:fld>
            <a:endParaRPr lang="en-US"/>
          </a:p>
        </p:txBody>
      </p:sp>
    </p:spTree>
    <p:extLst>
      <p:ext uri="{BB962C8B-B14F-4D97-AF65-F5344CB8AC3E}">
        <p14:creationId xmlns:p14="http://schemas.microsoft.com/office/powerpoint/2010/main" val="263412066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381A3A-7EB1-4956-A965-C8182842F23A}"/>
              </a:ext>
            </a:extLst>
          </p:cNvPr>
          <p:cNvSpPr>
            <a:spLocks noGrp="1"/>
          </p:cNvSpPr>
          <p:nvPr>
            <p:ph type="title"/>
          </p:nvPr>
        </p:nvSpPr>
        <p:spPr/>
        <p:txBody>
          <a:bodyPr>
            <a:normAutofit/>
          </a:bodyPr>
          <a:lstStyle/>
          <a:p>
            <a:r>
              <a:rPr lang="en-US" sz="4000" dirty="0"/>
              <a:t>Dimensionality Reduction - Example</a:t>
            </a:r>
          </a:p>
        </p:txBody>
      </p:sp>
      <p:sp>
        <p:nvSpPr>
          <p:cNvPr id="3" name="Content Placeholder 2">
            <a:extLst>
              <a:ext uri="{FF2B5EF4-FFF2-40B4-BE49-F238E27FC236}">
                <a16:creationId xmlns:a16="http://schemas.microsoft.com/office/drawing/2014/main" id="{A5FDD979-8BAA-410C-9947-A5C42A4CE87F}"/>
              </a:ext>
            </a:extLst>
          </p:cNvPr>
          <p:cNvSpPr>
            <a:spLocks noGrp="1"/>
          </p:cNvSpPr>
          <p:nvPr>
            <p:ph idx="1"/>
          </p:nvPr>
        </p:nvSpPr>
        <p:spPr/>
        <p:txBody>
          <a:bodyPr/>
          <a:lstStyle/>
          <a:p>
            <a:r>
              <a:rPr lang="en-US" dirty="0"/>
              <a:t>MNIST – 784 dimensions to 2, using T-SNE</a:t>
            </a:r>
          </a:p>
          <a:p>
            <a:pPr marL="0" indent="0">
              <a:buNone/>
            </a:pPr>
            <a:endParaRPr lang="en-US" dirty="0"/>
          </a:p>
        </p:txBody>
      </p:sp>
      <p:pic>
        <p:nvPicPr>
          <p:cNvPr id="4" name="Picture 3">
            <a:extLst>
              <a:ext uri="{FF2B5EF4-FFF2-40B4-BE49-F238E27FC236}">
                <a16:creationId xmlns:a16="http://schemas.microsoft.com/office/drawing/2014/main" id="{FEA89AEE-199B-4CD8-A408-AE8A96C1A379}"/>
              </a:ext>
            </a:extLst>
          </p:cNvPr>
          <p:cNvPicPr>
            <a:picLocks noChangeAspect="1"/>
          </p:cNvPicPr>
          <p:nvPr/>
        </p:nvPicPr>
        <p:blipFill>
          <a:blip r:embed="rId3"/>
          <a:stretch>
            <a:fillRect/>
          </a:stretch>
        </p:blipFill>
        <p:spPr>
          <a:xfrm>
            <a:off x="1828417" y="2520395"/>
            <a:ext cx="5487166" cy="3972479"/>
          </a:xfrm>
          <a:prstGeom prst="rect">
            <a:avLst/>
          </a:prstGeom>
        </p:spPr>
      </p:pic>
      <p:sp>
        <p:nvSpPr>
          <p:cNvPr id="5" name="Footer Placeholder 4">
            <a:extLst>
              <a:ext uri="{FF2B5EF4-FFF2-40B4-BE49-F238E27FC236}">
                <a16:creationId xmlns:a16="http://schemas.microsoft.com/office/drawing/2014/main" id="{914FE2CC-BDBB-4AB5-8DE5-3C64D3742ACA}"/>
              </a:ext>
            </a:extLst>
          </p:cNvPr>
          <p:cNvSpPr>
            <a:spLocks noGrp="1"/>
          </p:cNvSpPr>
          <p:nvPr>
            <p:ph type="ftr" sz="quarter" idx="11"/>
          </p:nvPr>
        </p:nvSpPr>
        <p:spPr/>
        <p:txBody>
          <a:bodyPr/>
          <a:lstStyle/>
          <a:p>
            <a:r>
              <a:rPr lang="en-US"/>
              <a:t>https://tinyurl.com/innova-ml</a:t>
            </a:r>
          </a:p>
        </p:txBody>
      </p:sp>
      <p:sp>
        <p:nvSpPr>
          <p:cNvPr id="6" name="Slide Number Placeholder 5">
            <a:extLst>
              <a:ext uri="{FF2B5EF4-FFF2-40B4-BE49-F238E27FC236}">
                <a16:creationId xmlns:a16="http://schemas.microsoft.com/office/drawing/2014/main" id="{33A79FD4-15DC-4934-A01F-769C2B950142}"/>
              </a:ext>
            </a:extLst>
          </p:cNvPr>
          <p:cNvSpPr>
            <a:spLocks noGrp="1"/>
          </p:cNvSpPr>
          <p:nvPr>
            <p:ph type="sldNum" sz="quarter" idx="12"/>
          </p:nvPr>
        </p:nvSpPr>
        <p:spPr/>
        <p:txBody>
          <a:bodyPr/>
          <a:lstStyle/>
          <a:p>
            <a:fld id="{E7BA9F41-5316-4350-BFCE-359BDF312D0B}" type="slidenum">
              <a:rPr lang="en-US" smtClean="0"/>
              <a:t>31</a:t>
            </a:fld>
            <a:endParaRPr lang="en-US"/>
          </a:p>
        </p:txBody>
      </p:sp>
    </p:spTree>
    <p:extLst>
      <p:ext uri="{BB962C8B-B14F-4D97-AF65-F5344CB8AC3E}">
        <p14:creationId xmlns:p14="http://schemas.microsoft.com/office/powerpoint/2010/main" val="19728410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B73777-F479-4FA5-8416-493E4A199C7C}"/>
              </a:ext>
            </a:extLst>
          </p:cNvPr>
          <p:cNvSpPr>
            <a:spLocks noGrp="1"/>
          </p:cNvSpPr>
          <p:nvPr>
            <p:ph type="title"/>
          </p:nvPr>
        </p:nvSpPr>
        <p:spPr/>
        <p:txBody>
          <a:bodyPr/>
          <a:lstStyle/>
          <a:p>
            <a:r>
              <a:rPr lang="en-US" dirty="0"/>
              <a:t>What to look for?</a:t>
            </a:r>
          </a:p>
        </p:txBody>
      </p:sp>
      <p:sp>
        <p:nvSpPr>
          <p:cNvPr id="3" name="Content Placeholder 2">
            <a:extLst>
              <a:ext uri="{FF2B5EF4-FFF2-40B4-BE49-F238E27FC236}">
                <a16:creationId xmlns:a16="http://schemas.microsoft.com/office/drawing/2014/main" id="{B72DA457-399F-4A3E-BD1D-4874532237D9}"/>
              </a:ext>
            </a:extLst>
          </p:cNvPr>
          <p:cNvSpPr>
            <a:spLocks noGrp="1"/>
          </p:cNvSpPr>
          <p:nvPr>
            <p:ph idx="1"/>
          </p:nvPr>
        </p:nvSpPr>
        <p:spPr/>
        <p:txBody>
          <a:bodyPr>
            <a:normAutofit/>
          </a:bodyPr>
          <a:lstStyle/>
          <a:p>
            <a:pPr marL="0" indent="0">
              <a:buNone/>
            </a:pPr>
            <a:r>
              <a:rPr lang="en-US" dirty="0"/>
              <a:t>Many of the best opportunities for ML are:</a:t>
            </a:r>
          </a:p>
          <a:p>
            <a:r>
              <a:rPr lang="en-US" dirty="0"/>
              <a:t>Data driven</a:t>
            </a:r>
          </a:p>
          <a:p>
            <a:r>
              <a:rPr lang="en-US" dirty="0"/>
              <a:t>Difficult to codify into rules (i.e. require "intuition")</a:t>
            </a:r>
          </a:p>
          <a:p>
            <a:r>
              <a:rPr lang="en-US" dirty="0"/>
              <a:t>But are tedious for a human to perform</a:t>
            </a:r>
          </a:p>
          <a:p>
            <a:pPr marL="0" indent="0">
              <a:buNone/>
            </a:pPr>
            <a:endParaRPr lang="en-US" dirty="0"/>
          </a:p>
        </p:txBody>
      </p:sp>
      <p:pic>
        <p:nvPicPr>
          <p:cNvPr id="6" name="Picture 5">
            <a:extLst>
              <a:ext uri="{FF2B5EF4-FFF2-40B4-BE49-F238E27FC236}">
                <a16:creationId xmlns:a16="http://schemas.microsoft.com/office/drawing/2014/main" id="{FCC11ACE-D9A9-42CE-919C-DFEBB6DC34C2}"/>
              </a:ext>
            </a:extLst>
          </p:cNvPr>
          <p:cNvPicPr>
            <a:picLocks noChangeAspect="1"/>
          </p:cNvPicPr>
          <p:nvPr/>
        </p:nvPicPr>
        <p:blipFill>
          <a:blip r:embed="rId3"/>
          <a:stretch>
            <a:fillRect/>
          </a:stretch>
        </p:blipFill>
        <p:spPr>
          <a:xfrm>
            <a:off x="3567804" y="3999150"/>
            <a:ext cx="2008391" cy="2858850"/>
          </a:xfrm>
          <a:prstGeom prst="rect">
            <a:avLst/>
          </a:prstGeom>
        </p:spPr>
      </p:pic>
      <p:pic>
        <p:nvPicPr>
          <p:cNvPr id="9" name="Picture 8">
            <a:extLst>
              <a:ext uri="{FF2B5EF4-FFF2-40B4-BE49-F238E27FC236}">
                <a16:creationId xmlns:a16="http://schemas.microsoft.com/office/drawing/2014/main" id="{66C53457-9AFD-47E5-8802-5AA9EC35D65D}"/>
              </a:ext>
            </a:extLst>
          </p:cNvPr>
          <p:cNvPicPr>
            <a:picLocks noChangeAspect="1"/>
          </p:cNvPicPr>
          <p:nvPr/>
        </p:nvPicPr>
        <p:blipFill>
          <a:blip r:embed="rId4"/>
          <a:stretch>
            <a:fillRect/>
          </a:stretch>
        </p:blipFill>
        <p:spPr>
          <a:xfrm>
            <a:off x="6060754" y="4432300"/>
            <a:ext cx="3083245" cy="2425700"/>
          </a:xfrm>
          <a:prstGeom prst="rect">
            <a:avLst/>
          </a:prstGeom>
        </p:spPr>
      </p:pic>
      <p:pic>
        <p:nvPicPr>
          <p:cNvPr id="11" name="Picture 10">
            <a:extLst>
              <a:ext uri="{FF2B5EF4-FFF2-40B4-BE49-F238E27FC236}">
                <a16:creationId xmlns:a16="http://schemas.microsoft.com/office/drawing/2014/main" id="{A4CD17DE-854C-45BA-A51B-25C6F407DE9D}"/>
              </a:ext>
            </a:extLst>
          </p:cNvPr>
          <p:cNvPicPr>
            <a:picLocks noChangeAspect="1"/>
          </p:cNvPicPr>
          <p:nvPr/>
        </p:nvPicPr>
        <p:blipFill>
          <a:blip r:embed="rId5"/>
          <a:stretch>
            <a:fillRect/>
          </a:stretch>
        </p:blipFill>
        <p:spPr>
          <a:xfrm>
            <a:off x="0" y="3999150"/>
            <a:ext cx="2874097" cy="2858850"/>
          </a:xfrm>
          <a:prstGeom prst="rect">
            <a:avLst/>
          </a:prstGeom>
        </p:spPr>
      </p:pic>
      <p:sp>
        <p:nvSpPr>
          <p:cNvPr id="4" name="Footer Placeholder 3">
            <a:extLst>
              <a:ext uri="{FF2B5EF4-FFF2-40B4-BE49-F238E27FC236}">
                <a16:creationId xmlns:a16="http://schemas.microsoft.com/office/drawing/2014/main" id="{F8CBB6A8-7789-47DB-B260-83C7E3B36937}"/>
              </a:ext>
            </a:extLst>
          </p:cNvPr>
          <p:cNvSpPr>
            <a:spLocks noGrp="1"/>
          </p:cNvSpPr>
          <p:nvPr>
            <p:ph type="ftr" sz="quarter" idx="11"/>
          </p:nvPr>
        </p:nvSpPr>
        <p:spPr/>
        <p:txBody>
          <a:bodyPr/>
          <a:lstStyle/>
          <a:p>
            <a:r>
              <a:rPr lang="en-US"/>
              <a:t>https://tinyurl.com/innova-ml</a:t>
            </a:r>
          </a:p>
        </p:txBody>
      </p:sp>
      <p:sp>
        <p:nvSpPr>
          <p:cNvPr id="5" name="Slide Number Placeholder 4">
            <a:extLst>
              <a:ext uri="{FF2B5EF4-FFF2-40B4-BE49-F238E27FC236}">
                <a16:creationId xmlns:a16="http://schemas.microsoft.com/office/drawing/2014/main" id="{36605D7F-265C-475E-A777-85C9EAC223CD}"/>
              </a:ext>
            </a:extLst>
          </p:cNvPr>
          <p:cNvSpPr>
            <a:spLocks noGrp="1"/>
          </p:cNvSpPr>
          <p:nvPr>
            <p:ph type="sldNum" sz="quarter" idx="12"/>
          </p:nvPr>
        </p:nvSpPr>
        <p:spPr/>
        <p:txBody>
          <a:bodyPr/>
          <a:lstStyle/>
          <a:p>
            <a:fld id="{E7BA9F41-5316-4350-BFCE-359BDF312D0B}" type="slidenum">
              <a:rPr lang="en-US" smtClean="0"/>
              <a:t>32</a:t>
            </a:fld>
            <a:endParaRPr lang="en-US"/>
          </a:p>
        </p:txBody>
      </p:sp>
    </p:spTree>
    <p:extLst>
      <p:ext uri="{BB962C8B-B14F-4D97-AF65-F5344CB8AC3E}">
        <p14:creationId xmlns:p14="http://schemas.microsoft.com/office/powerpoint/2010/main" val="129808152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C10DA8-0627-4708-80DC-FB78C068D06E}"/>
              </a:ext>
            </a:extLst>
          </p:cNvPr>
          <p:cNvSpPr>
            <a:spLocks noGrp="1"/>
          </p:cNvSpPr>
          <p:nvPr>
            <p:ph type="title"/>
          </p:nvPr>
        </p:nvSpPr>
        <p:spPr>
          <a:xfrm>
            <a:off x="628650" y="365126"/>
            <a:ext cx="7886700" cy="1325563"/>
          </a:xfrm>
        </p:spPr>
        <p:txBody>
          <a:bodyPr/>
          <a:lstStyle/>
          <a:p>
            <a:r>
              <a:rPr lang="en-US" dirty="0"/>
              <a:t>What to look for?</a:t>
            </a:r>
          </a:p>
        </p:txBody>
      </p:sp>
      <p:sp>
        <p:nvSpPr>
          <p:cNvPr id="3" name="Content Placeholder 2">
            <a:extLst>
              <a:ext uri="{FF2B5EF4-FFF2-40B4-BE49-F238E27FC236}">
                <a16:creationId xmlns:a16="http://schemas.microsoft.com/office/drawing/2014/main" id="{C8249FE4-EA1D-4FC9-BDBD-043AA1DFB705}"/>
              </a:ext>
            </a:extLst>
          </p:cNvPr>
          <p:cNvSpPr>
            <a:spLocks noGrp="1"/>
          </p:cNvSpPr>
          <p:nvPr>
            <p:ph idx="1"/>
          </p:nvPr>
        </p:nvSpPr>
        <p:spPr/>
        <p:txBody>
          <a:bodyPr>
            <a:normAutofit fontScale="92500"/>
          </a:bodyPr>
          <a:lstStyle/>
          <a:p>
            <a:pPr marL="0" indent="0">
              <a:buNone/>
            </a:pPr>
            <a:r>
              <a:rPr lang="en-US" dirty="0"/>
              <a:t>Examples:</a:t>
            </a:r>
          </a:p>
          <a:p>
            <a:r>
              <a:rPr lang="en-US" dirty="0"/>
              <a:t>Can we answer this question automatically, based on some data?</a:t>
            </a:r>
          </a:p>
          <a:p>
            <a:r>
              <a:rPr lang="en-US" dirty="0"/>
              <a:t>Can we automatically transform some input data into some output?</a:t>
            </a:r>
          </a:p>
          <a:p>
            <a:r>
              <a:rPr lang="en-US" dirty="0"/>
              <a:t>Can we automatically associate thing A with thing B?</a:t>
            </a:r>
          </a:p>
          <a:p>
            <a:r>
              <a:rPr lang="en-US" dirty="0"/>
              <a:t>Basically, if the question is "can we automatically do ______ based on some data?" then it might be a good candidate for ML</a:t>
            </a:r>
          </a:p>
          <a:p>
            <a:pPr lvl="1"/>
            <a:r>
              <a:rPr lang="en-US" dirty="0"/>
              <a:t>(Assuming, of course, that you have the data)</a:t>
            </a:r>
          </a:p>
        </p:txBody>
      </p:sp>
      <p:sp>
        <p:nvSpPr>
          <p:cNvPr id="4" name="Footer Placeholder 3">
            <a:extLst>
              <a:ext uri="{FF2B5EF4-FFF2-40B4-BE49-F238E27FC236}">
                <a16:creationId xmlns:a16="http://schemas.microsoft.com/office/drawing/2014/main" id="{806C335E-3B21-4A72-BDFF-6E164973F999}"/>
              </a:ext>
            </a:extLst>
          </p:cNvPr>
          <p:cNvSpPr>
            <a:spLocks noGrp="1"/>
          </p:cNvSpPr>
          <p:nvPr>
            <p:ph type="ftr" sz="quarter" idx="11"/>
          </p:nvPr>
        </p:nvSpPr>
        <p:spPr/>
        <p:txBody>
          <a:bodyPr/>
          <a:lstStyle/>
          <a:p>
            <a:r>
              <a:rPr lang="en-US"/>
              <a:t>https://tinyurl.com/innova-ml</a:t>
            </a:r>
          </a:p>
        </p:txBody>
      </p:sp>
      <p:sp>
        <p:nvSpPr>
          <p:cNvPr id="5" name="Slide Number Placeholder 4">
            <a:extLst>
              <a:ext uri="{FF2B5EF4-FFF2-40B4-BE49-F238E27FC236}">
                <a16:creationId xmlns:a16="http://schemas.microsoft.com/office/drawing/2014/main" id="{A36323FC-AFA3-4AC7-98C3-7F61D6338D38}"/>
              </a:ext>
            </a:extLst>
          </p:cNvPr>
          <p:cNvSpPr>
            <a:spLocks noGrp="1"/>
          </p:cNvSpPr>
          <p:nvPr>
            <p:ph type="sldNum" sz="quarter" idx="12"/>
          </p:nvPr>
        </p:nvSpPr>
        <p:spPr/>
        <p:txBody>
          <a:bodyPr/>
          <a:lstStyle/>
          <a:p>
            <a:fld id="{E7BA9F41-5316-4350-BFCE-359BDF312D0B}" type="slidenum">
              <a:rPr lang="en-US" smtClean="0"/>
              <a:t>33</a:t>
            </a:fld>
            <a:endParaRPr lang="en-US"/>
          </a:p>
        </p:txBody>
      </p:sp>
    </p:spTree>
    <p:extLst>
      <p:ext uri="{BB962C8B-B14F-4D97-AF65-F5344CB8AC3E}">
        <p14:creationId xmlns:p14="http://schemas.microsoft.com/office/powerpoint/2010/main" val="258754541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AA0580-2177-4E12-A4C8-2605006FDA59}"/>
              </a:ext>
            </a:extLst>
          </p:cNvPr>
          <p:cNvSpPr>
            <a:spLocks noGrp="1"/>
          </p:cNvSpPr>
          <p:nvPr>
            <p:ph type="title"/>
          </p:nvPr>
        </p:nvSpPr>
        <p:spPr/>
        <p:txBody>
          <a:bodyPr/>
          <a:lstStyle/>
          <a:p>
            <a:r>
              <a:rPr lang="en-US" dirty="0"/>
              <a:t>What Machine Learning Isn't</a:t>
            </a:r>
          </a:p>
        </p:txBody>
      </p:sp>
      <p:sp>
        <p:nvSpPr>
          <p:cNvPr id="3" name="Content Placeholder 2">
            <a:extLst>
              <a:ext uri="{FF2B5EF4-FFF2-40B4-BE49-F238E27FC236}">
                <a16:creationId xmlns:a16="http://schemas.microsoft.com/office/drawing/2014/main" id="{F930B27B-7321-481E-846A-9385D7D91551}"/>
              </a:ext>
            </a:extLst>
          </p:cNvPr>
          <p:cNvSpPr>
            <a:spLocks noGrp="1"/>
          </p:cNvSpPr>
          <p:nvPr>
            <p:ph idx="1"/>
          </p:nvPr>
        </p:nvSpPr>
        <p:spPr/>
        <p:txBody>
          <a:bodyPr/>
          <a:lstStyle/>
          <a:p>
            <a:r>
              <a:rPr lang="en-US" dirty="0">
                <a:solidFill>
                  <a:schemeClr val="bg1">
                    <a:lumMod val="65000"/>
                  </a:schemeClr>
                </a:solidFill>
              </a:rPr>
              <a:t>Data Analytics</a:t>
            </a:r>
          </a:p>
          <a:p>
            <a:r>
              <a:rPr lang="en-US" dirty="0">
                <a:solidFill>
                  <a:schemeClr val="bg1">
                    <a:lumMod val="65000"/>
                  </a:schemeClr>
                </a:solidFill>
              </a:rPr>
              <a:t>Data Science</a:t>
            </a:r>
          </a:p>
          <a:p>
            <a:r>
              <a:rPr lang="en-US" dirty="0">
                <a:solidFill>
                  <a:schemeClr val="bg1">
                    <a:lumMod val="65000"/>
                  </a:schemeClr>
                </a:solidFill>
              </a:rPr>
              <a:t>BI</a:t>
            </a:r>
          </a:p>
          <a:p>
            <a:r>
              <a:rPr lang="en-US" dirty="0">
                <a:solidFill>
                  <a:schemeClr val="bg1">
                    <a:lumMod val="65000"/>
                  </a:schemeClr>
                </a:solidFill>
              </a:rPr>
              <a:t>Graphs</a:t>
            </a:r>
          </a:p>
          <a:p>
            <a:r>
              <a:rPr lang="en-US" dirty="0"/>
              <a:t>AI</a:t>
            </a:r>
          </a:p>
          <a:p>
            <a:r>
              <a:rPr lang="en-US" dirty="0">
                <a:solidFill>
                  <a:schemeClr val="bg1">
                    <a:lumMod val="65000"/>
                  </a:schemeClr>
                </a:solidFill>
              </a:rPr>
              <a:t>Panacea</a:t>
            </a:r>
          </a:p>
          <a:p>
            <a:pPr marL="0" indent="0">
              <a:buNone/>
            </a:pPr>
            <a:endParaRPr lang="en-US" dirty="0"/>
          </a:p>
        </p:txBody>
      </p:sp>
      <p:grpSp>
        <p:nvGrpSpPr>
          <p:cNvPr id="10" name="Group 9">
            <a:extLst>
              <a:ext uri="{FF2B5EF4-FFF2-40B4-BE49-F238E27FC236}">
                <a16:creationId xmlns:a16="http://schemas.microsoft.com/office/drawing/2014/main" id="{5D94634A-53A8-4276-A98F-6A87862E0389}"/>
              </a:ext>
            </a:extLst>
          </p:cNvPr>
          <p:cNvGrpSpPr/>
          <p:nvPr/>
        </p:nvGrpSpPr>
        <p:grpSpPr>
          <a:xfrm>
            <a:off x="3921162" y="1690689"/>
            <a:ext cx="4256500" cy="4300887"/>
            <a:chOff x="4340710" y="1436280"/>
            <a:chExt cx="4256500" cy="4300887"/>
          </a:xfrm>
        </p:grpSpPr>
        <p:sp>
          <p:nvSpPr>
            <p:cNvPr id="6" name="Oval 5">
              <a:extLst>
                <a:ext uri="{FF2B5EF4-FFF2-40B4-BE49-F238E27FC236}">
                  <a16:creationId xmlns:a16="http://schemas.microsoft.com/office/drawing/2014/main" id="{1063D29A-34D9-471F-83F4-D555A2F01AD6}"/>
                </a:ext>
              </a:extLst>
            </p:cNvPr>
            <p:cNvSpPr/>
            <p:nvPr/>
          </p:nvSpPr>
          <p:spPr>
            <a:xfrm>
              <a:off x="4340710" y="2389703"/>
              <a:ext cx="2366684" cy="2528047"/>
            </a:xfrm>
            <a:prstGeom prst="ellipse">
              <a:avLst/>
            </a:prstGeom>
            <a:solidFill>
              <a:schemeClr val="accent2">
                <a:alpha val="15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8D4AA879-86FD-4FB5-A87B-8707D58CBC64}"/>
                </a:ext>
              </a:extLst>
            </p:cNvPr>
            <p:cNvSpPr/>
            <p:nvPr/>
          </p:nvSpPr>
          <p:spPr>
            <a:xfrm>
              <a:off x="5368066" y="3209120"/>
              <a:ext cx="2366684" cy="2528047"/>
            </a:xfrm>
            <a:prstGeom prst="ellipse">
              <a:avLst/>
            </a:prstGeom>
            <a:solidFill>
              <a:schemeClr val="accent4">
                <a:alpha val="15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7603A13E-E362-4D14-81C5-EFEE7A3B111D}"/>
                </a:ext>
              </a:extLst>
            </p:cNvPr>
            <p:cNvSpPr/>
            <p:nvPr/>
          </p:nvSpPr>
          <p:spPr>
            <a:xfrm>
              <a:off x="6230526" y="2169805"/>
              <a:ext cx="2366684" cy="2528047"/>
            </a:xfrm>
            <a:prstGeom prst="ellipse">
              <a:avLst/>
            </a:prstGeom>
            <a:solidFill>
              <a:schemeClr val="accent6">
                <a:alpha val="15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A9B68C1D-C4C5-497F-9B64-FE657E36995C}"/>
                </a:ext>
              </a:extLst>
            </p:cNvPr>
            <p:cNvSpPr/>
            <p:nvPr/>
          </p:nvSpPr>
          <p:spPr>
            <a:xfrm>
              <a:off x="5204347" y="1436280"/>
              <a:ext cx="2366684" cy="2528047"/>
            </a:xfrm>
            <a:prstGeom prst="ellipse">
              <a:avLst/>
            </a:prstGeom>
            <a:solidFill>
              <a:schemeClr val="accent1">
                <a:alpha val="1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Footer Placeholder 3">
            <a:extLst>
              <a:ext uri="{FF2B5EF4-FFF2-40B4-BE49-F238E27FC236}">
                <a16:creationId xmlns:a16="http://schemas.microsoft.com/office/drawing/2014/main" id="{97AB058D-B733-44BB-BEA5-FC773B0E4F4F}"/>
              </a:ext>
            </a:extLst>
          </p:cNvPr>
          <p:cNvSpPr>
            <a:spLocks noGrp="1"/>
          </p:cNvSpPr>
          <p:nvPr>
            <p:ph type="ftr" sz="quarter" idx="11"/>
          </p:nvPr>
        </p:nvSpPr>
        <p:spPr/>
        <p:txBody>
          <a:bodyPr/>
          <a:lstStyle/>
          <a:p>
            <a:r>
              <a:rPr lang="en-US"/>
              <a:t>https://tinyurl.com/innova-ml</a:t>
            </a:r>
          </a:p>
        </p:txBody>
      </p:sp>
      <p:sp>
        <p:nvSpPr>
          <p:cNvPr id="5" name="Slide Number Placeholder 4">
            <a:extLst>
              <a:ext uri="{FF2B5EF4-FFF2-40B4-BE49-F238E27FC236}">
                <a16:creationId xmlns:a16="http://schemas.microsoft.com/office/drawing/2014/main" id="{F2583347-54D0-4B0A-BB81-99B238480BD3}"/>
              </a:ext>
            </a:extLst>
          </p:cNvPr>
          <p:cNvSpPr>
            <a:spLocks noGrp="1"/>
          </p:cNvSpPr>
          <p:nvPr>
            <p:ph type="sldNum" sz="quarter" idx="12"/>
          </p:nvPr>
        </p:nvSpPr>
        <p:spPr/>
        <p:txBody>
          <a:bodyPr/>
          <a:lstStyle/>
          <a:p>
            <a:fld id="{E7BA9F41-5316-4350-BFCE-359BDF312D0B}" type="slidenum">
              <a:rPr lang="en-US" smtClean="0"/>
              <a:t>34</a:t>
            </a:fld>
            <a:endParaRPr lang="en-US"/>
          </a:p>
        </p:txBody>
      </p:sp>
    </p:spTree>
    <p:extLst>
      <p:ext uri="{BB962C8B-B14F-4D97-AF65-F5344CB8AC3E}">
        <p14:creationId xmlns:p14="http://schemas.microsoft.com/office/powerpoint/2010/main" val="17069473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D5210-8407-4942-B84F-6494496129D4}"/>
              </a:ext>
            </a:extLst>
          </p:cNvPr>
          <p:cNvSpPr>
            <a:spLocks noGrp="1"/>
          </p:cNvSpPr>
          <p:nvPr>
            <p:ph type="title"/>
          </p:nvPr>
        </p:nvSpPr>
        <p:spPr/>
        <p:txBody>
          <a:bodyPr>
            <a:normAutofit/>
          </a:bodyPr>
          <a:lstStyle/>
          <a:p>
            <a:r>
              <a:rPr lang="en-US" sz="4000" dirty="0"/>
              <a:t>How Do I Enable ML On My Project?</a:t>
            </a:r>
          </a:p>
        </p:txBody>
      </p:sp>
      <p:pic>
        <p:nvPicPr>
          <p:cNvPr id="8194" name="Picture 2" descr="Image result for robot thinking">
            <a:extLst>
              <a:ext uri="{FF2B5EF4-FFF2-40B4-BE49-F238E27FC236}">
                <a16:creationId xmlns:a16="http://schemas.microsoft.com/office/drawing/2014/main" id="{1E14B5F4-DEE3-4300-8106-117892295E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11972" y="1572819"/>
            <a:ext cx="4920055" cy="4920055"/>
          </a:xfrm>
          <a:prstGeom prst="rect">
            <a:avLst/>
          </a:prstGeom>
          <a:noFill/>
          <a:extLst>
            <a:ext uri="{909E8E84-426E-40DD-AFC4-6F175D3DCCD1}">
              <a14:hiddenFill xmlns:a14="http://schemas.microsoft.com/office/drawing/2010/main">
                <a:solidFill>
                  <a:srgbClr val="FFFFFF"/>
                </a:solidFill>
              </a14:hiddenFill>
            </a:ext>
          </a:extLst>
        </p:spPr>
      </p:pic>
      <p:sp>
        <p:nvSpPr>
          <p:cNvPr id="3" name="Footer Placeholder 2">
            <a:extLst>
              <a:ext uri="{FF2B5EF4-FFF2-40B4-BE49-F238E27FC236}">
                <a16:creationId xmlns:a16="http://schemas.microsoft.com/office/drawing/2014/main" id="{D55778EF-2927-498E-83BA-B9033A23688B}"/>
              </a:ext>
            </a:extLst>
          </p:cNvPr>
          <p:cNvSpPr>
            <a:spLocks noGrp="1"/>
          </p:cNvSpPr>
          <p:nvPr>
            <p:ph type="ftr" sz="quarter" idx="11"/>
          </p:nvPr>
        </p:nvSpPr>
        <p:spPr/>
        <p:txBody>
          <a:bodyPr/>
          <a:lstStyle/>
          <a:p>
            <a:r>
              <a:rPr lang="en-US"/>
              <a:t>https://tinyurl.com/innova-ml</a:t>
            </a:r>
          </a:p>
        </p:txBody>
      </p:sp>
      <p:sp>
        <p:nvSpPr>
          <p:cNvPr id="4" name="Slide Number Placeholder 3">
            <a:extLst>
              <a:ext uri="{FF2B5EF4-FFF2-40B4-BE49-F238E27FC236}">
                <a16:creationId xmlns:a16="http://schemas.microsoft.com/office/drawing/2014/main" id="{708B997B-2B99-49E1-AAC0-98425B2702B0}"/>
              </a:ext>
            </a:extLst>
          </p:cNvPr>
          <p:cNvSpPr>
            <a:spLocks noGrp="1"/>
          </p:cNvSpPr>
          <p:nvPr>
            <p:ph type="sldNum" sz="quarter" idx="12"/>
          </p:nvPr>
        </p:nvSpPr>
        <p:spPr/>
        <p:txBody>
          <a:bodyPr/>
          <a:lstStyle/>
          <a:p>
            <a:fld id="{E7BA9F41-5316-4350-BFCE-359BDF312D0B}" type="slidenum">
              <a:rPr lang="en-US" smtClean="0"/>
              <a:t>35</a:t>
            </a:fld>
            <a:endParaRPr lang="en-US"/>
          </a:p>
        </p:txBody>
      </p:sp>
      <p:sp>
        <p:nvSpPr>
          <p:cNvPr id="6" name="TextBox 5">
            <a:extLst>
              <a:ext uri="{FF2B5EF4-FFF2-40B4-BE49-F238E27FC236}">
                <a16:creationId xmlns:a16="http://schemas.microsoft.com/office/drawing/2014/main" id="{760DA79C-230F-4FC1-BFC8-ED27118F856E}"/>
              </a:ext>
            </a:extLst>
          </p:cNvPr>
          <p:cNvSpPr txBox="1"/>
          <p:nvPr/>
        </p:nvSpPr>
        <p:spPr>
          <a:xfrm>
            <a:off x="6457950" y="305080"/>
            <a:ext cx="2419210" cy="369332"/>
          </a:xfrm>
          <a:prstGeom prst="rect">
            <a:avLst/>
          </a:prstGeom>
          <a:noFill/>
        </p:spPr>
        <p:txBody>
          <a:bodyPr wrap="square" rtlCol="0">
            <a:spAutoFit/>
          </a:bodyPr>
          <a:lstStyle/>
          <a:p>
            <a:pPr algn="r"/>
            <a:r>
              <a:rPr lang="en-US" b="1" dirty="0">
                <a:solidFill>
                  <a:srgbClr val="FF0000"/>
                </a:solidFill>
                <a:latin typeface="Courier New" panose="02070309020205020404" pitchFamily="49" charset="0"/>
                <a:cs typeface="Courier New" panose="02070309020205020404" pitchFamily="49" charset="0"/>
              </a:rPr>
              <a:t>See ML4PMs 38:11</a:t>
            </a:r>
          </a:p>
        </p:txBody>
      </p:sp>
    </p:spTree>
    <p:extLst>
      <p:ext uri="{BB962C8B-B14F-4D97-AF65-F5344CB8AC3E}">
        <p14:creationId xmlns:p14="http://schemas.microsoft.com/office/powerpoint/2010/main" val="256623096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98113B-89F7-44ED-AED6-7257F22E1170}"/>
              </a:ext>
            </a:extLst>
          </p:cNvPr>
          <p:cNvSpPr>
            <a:spLocks noGrp="1"/>
          </p:cNvSpPr>
          <p:nvPr>
            <p:ph type="title"/>
          </p:nvPr>
        </p:nvSpPr>
        <p:spPr/>
        <p:txBody>
          <a:bodyPr/>
          <a:lstStyle/>
          <a:p>
            <a:r>
              <a:rPr lang="en-US" dirty="0"/>
              <a:t>Enabling ML On My Project…</a:t>
            </a:r>
          </a:p>
        </p:txBody>
      </p:sp>
      <p:sp>
        <p:nvSpPr>
          <p:cNvPr id="3" name="Content Placeholder 2">
            <a:extLst>
              <a:ext uri="{FF2B5EF4-FFF2-40B4-BE49-F238E27FC236}">
                <a16:creationId xmlns:a16="http://schemas.microsoft.com/office/drawing/2014/main" id="{37AAD9AE-7DE9-4819-A2B2-E172764B9037}"/>
              </a:ext>
            </a:extLst>
          </p:cNvPr>
          <p:cNvSpPr>
            <a:spLocks noGrp="1"/>
          </p:cNvSpPr>
          <p:nvPr>
            <p:ph idx="1"/>
          </p:nvPr>
        </p:nvSpPr>
        <p:spPr/>
        <p:txBody>
          <a:bodyPr/>
          <a:lstStyle/>
          <a:p>
            <a:pPr marL="0" indent="0">
              <a:buNone/>
            </a:pPr>
            <a:r>
              <a:rPr lang="en-US" b="1" dirty="0"/>
              <a:t>Rule #1</a:t>
            </a:r>
            <a:r>
              <a:rPr lang="en-US" dirty="0"/>
              <a:t>: COLLECT. ALL. THE. DATA.</a:t>
            </a:r>
          </a:p>
        </p:txBody>
      </p:sp>
      <p:pic>
        <p:nvPicPr>
          <p:cNvPr id="5" name="Picture 4" descr="A picture containing queen&#10;&#10;Description generated with high confidence">
            <a:extLst>
              <a:ext uri="{FF2B5EF4-FFF2-40B4-BE49-F238E27FC236}">
                <a16:creationId xmlns:a16="http://schemas.microsoft.com/office/drawing/2014/main" id="{DC0304BB-2F09-499A-9D6B-2480C04797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95975" y="2598794"/>
            <a:ext cx="4552049" cy="3713105"/>
          </a:xfrm>
          <a:prstGeom prst="rect">
            <a:avLst/>
          </a:prstGeom>
        </p:spPr>
      </p:pic>
      <p:sp>
        <p:nvSpPr>
          <p:cNvPr id="4" name="Footer Placeholder 3">
            <a:extLst>
              <a:ext uri="{FF2B5EF4-FFF2-40B4-BE49-F238E27FC236}">
                <a16:creationId xmlns:a16="http://schemas.microsoft.com/office/drawing/2014/main" id="{51BA83C3-DA61-4565-B283-7E2FD922D70E}"/>
              </a:ext>
            </a:extLst>
          </p:cNvPr>
          <p:cNvSpPr>
            <a:spLocks noGrp="1"/>
          </p:cNvSpPr>
          <p:nvPr>
            <p:ph type="ftr" sz="quarter" idx="11"/>
          </p:nvPr>
        </p:nvSpPr>
        <p:spPr/>
        <p:txBody>
          <a:bodyPr/>
          <a:lstStyle/>
          <a:p>
            <a:r>
              <a:rPr lang="en-US"/>
              <a:t>https://tinyurl.com/innova-ml</a:t>
            </a:r>
          </a:p>
        </p:txBody>
      </p:sp>
      <p:sp>
        <p:nvSpPr>
          <p:cNvPr id="6" name="Slide Number Placeholder 5">
            <a:extLst>
              <a:ext uri="{FF2B5EF4-FFF2-40B4-BE49-F238E27FC236}">
                <a16:creationId xmlns:a16="http://schemas.microsoft.com/office/drawing/2014/main" id="{DCD89DDA-ADBC-421D-9698-86C763AC0FF0}"/>
              </a:ext>
            </a:extLst>
          </p:cNvPr>
          <p:cNvSpPr>
            <a:spLocks noGrp="1"/>
          </p:cNvSpPr>
          <p:nvPr>
            <p:ph type="sldNum" sz="quarter" idx="12"/>
          </p:nvPr>
        </p:nvSpPr>
        <p:spPr/>
        <p:txBody>
          <a:bodyPr/>
          <a:lstStyle/>
          <a:p>
            <a:fld id="{E7BA9F41-5316-4350-BFCE-359BDF312D0B}" type="slidenum">
              <a:rPr lang="en-US" smtClean="0"/>
              <a:t>36</a:t>
            </a:fld>
            <a:endParaRPr lang="en-US"/>
          </a:p>
        </p:txBody>
      </p:sp>
    </p:spTree>
    <p:extLst>
      <p:ext uri="{BB962C8B-B14F-4D97-AF65-F5344CB8AC3E}">
        <p14:creationId xmlns:p14="http://schemas.microsoft.com/office/powerpoint/2010/main" val="350146257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2BA0BF-213F-4C74-A469-D0427698C92C}"/>
              </a:ext>
            </a:extLst>
          </p:cNvPr>
          <p:cNvSpPr>
            <a:spLocks noGrp="1"/>
          </p:cNvSpPr>
          <p:nvPr>
            <p:ph type="title"/>
          </p:nvPr>
        </p:nvSpPr>
        <p:spPr/>
        <p:txBody>
          <a:bodyPr/>
          <a:lstStyle/>
          <a:p>
            <a:r>
              <a:rPr lang="en-US" dirty="0"/>
              <a:t>Enabling ML On My Project…</a:t>
            </a:r>
          </a:p>
        </p:txBody>
      </p:sp>
      <p:sp>
        <p:nvSpPr>
          <p:cNvPr id="3" name="Content Placeholder 2">
            <a:extLst>
              <a:ext uri="{FF2B5EF4-FFF2-40B4-BE49-F238E27FC236}">
                <a16:creationId xmlns:a16="http://schemas.microsoft.com/office/drawing/2014/main" id="{C5160520-5ED5-43DC-A4C7-5CB12832ED1C}"/>
              </a:ext>
            </a:extLst>
          </p:cNvPr>
          <p:cNvSpPr>
            <a:spLocks noGrp="1"/>
          </p:cNvSpPr>
          <p:nvPr>
            <p:ph idx="1"/>
          </p:nvPr>
        </p:nvSpPr>
        <p:spPr>
          <a:xfrm>
            <a:off x="628650" y="1825625"/>
            <a:ext cx="5010719" cy="4351338"/>
          </a:xfrm>
        </p:spPr>
        <p:txBody>
          <a:bodyPr>
            <a:normAutofit/>
          </a:bodyPr>
          <a:lstStyle/>
          <a:p>
            <a:pPr marL="0" indent="0">
              <a:buNone/>
            </a:pPr>
            <a:r>
              <a:rPr lang="en-US" b="1" dirty="0"/>
              <a:t>Rule #1</a:t>
            </a:r>
            <a:r>
              <a:rPr lang="en-US" dirty="0"/>
              <a:t>: COLLECT. ALL. THE. DATA.</a:t>
            </a:r>
          </a:p>
          <a:p>
            <a:pPr marL="0" indent="0">
              <a:buNone/>
            </a:pPr>
            <a:r>
              <a:rPr lang="en-US" dirty="0"/>
              <a:t>Vectorize the world</a:t>
            </a:r>
          </a:p>
          <a:p>
            <a:r>
              <a:rPr lang="en-US" dirty="0"/>
              <a:t>Google Maps places you visited</a:t>
            </a:r>
          </a:p>
          <a:p>
            <a:r>
              <a:rPr lang="en-US" dirty="0"/>
              <a:t>Facebook recommendations</a:t>
            </a:r>
          </a:p>
          <a:p>
            <a:r>
              <a:rPr lang="en-US" dirty="0"/>
              <a:t>Or really, anything you do on Facebook, or Google, phone, etc...</a:t>
            </a:r>
          </a:p>
          <a:p>
            <a:pPr marL="0" indent="0">
              <a:buNone/>
            </a:pPr>
            <a:endParaRPr lang="en-US" dirty="0"/>
          </a:p>
        </p:txBody>
      </p:sp>
      <p:pic>
        <p:nvPicPr>
          <p:cNvPr id="5" name="Picture 4">
            <a:extLst>
              <a:ext uri="{FF2B5EF4-FFF2-40B4-BE49-F238E27FC236}">
                <a16:creationId xmlns:a16="http://schemas.microsoft.com/office/drawing/2014/main" id="{36EFDDCA-B748-440C-8670-5FA53970AE1D}"/>
              </a:ext>
            </a:extLst>
          </p:cNvPr>
          <p:cNvPicPr>
            <a:picLocks noChangeAspect="1"/>
          </p:cNvPicPr>
          <p:nvPr/>
        </p:nvPicPr>
        <p:blipFill>
          <a:blip r:embed="rId3"/>
          <a:stretch>
            <a:fillRect/>
          </a:stretch>
        </p:blipFill>
        <p:spPr>
          <a:xfrm>
            <a:off x="5639369" y="1535383"/>
            <a:ext cx="2886739" cy="4957492"/>
          </a:xfrm>
          <a:prstGeom prst="rect">
            <a:avLst/>
          </a:prstGeom>
          <a:ln>
            <a:solidFill>
              <a:schemeClr val="accent1"/>
            </a:solidFill>
          </a:ln>
        </p:spPr>
      </p:pic>
      <p:sp>
        <p:nvSpPr>
          <p:cNvPr id="4" name="Footer Placeholder 3">
            <a:extLst>
              <a:ext uri="{FF2B5EF4-FFF2-40B4-BE49-F238E27FC236}">
                <a16:creationId xmlns:a16="http://schemas.microsoft.com/office/drawing/2014/main" id="{8C5E3BB4-51F3-4CD4-AB4D-6574C05416F8}"/>
              </a:ext>
            </a:extLst>
          </p:cNvPr>
          <p:cNvSpPr>
            <a:spLocks noGrp="1"/>
          </p:cNvSpPr>
          <p:nvPr>
            <p:ph type="ftr" sz="quarter" idx="11"/>
          </p:nvPr>
        </p:nvSpPr>
        <p:spPr/>
        <p:txBody>
          <a:bodyPr/>
          <a:lstStyle/>
          <a:p>
            <a:r>
              <a:rPr lang="en-US"/>
              <a:t>https://tinyurl.com/innova-ml</a:t>
            </a:r>
          </a:p>
        </p:txBody>
      </p:sp>
      <p:sp>
        <p:nvSpPr>
          <p:cNvPr id="6" name="Slide Number Placeholder 5">
            <a:extLst>
              <a:ext uri="{FF2B5EF4-FFF2-40B4-BE49-F238E27FC236}">
                <a16:creationId xmlns:a16="http://schemas.microsoft.com/office/drawing/2014/main" id="{D8CF3EFE-87CD-407D-A4CA-EB0F0FF6BCEE}"/>
              </a:ext>
            </a:extLst>
          </p:cNvPr>
          <p:cNvSpPr>
            <a:spLocks noGrp="1"/>
          </p:cNvSpPr>
          <p:nvPr>
            <p:ph type="sldNum" sz="quarter" idx="12"/>
          </p:nvPr>
        </p:nvSpPr>
        <p:spPr/>
        <p:txBody>
          <a:bodyPr/>
          <a:lstStyle/>
          <a:p>
            <a:fld id="{E7BA9F41-5316-4350-BFCE-359BDF312D0B}" type="slidenum">
              <a:rPr lang="en-US" smtClean="0"/>
              <a:t>37</a:t>
            </a:fld>
            <a:endParaRPr lang="en-US"/>
          </a:p>
        </p:txBody>
      </p:sp>
    </p:spTree>
    <p:extLst>
      <p:ext uri="{BB962C8B-B14F-4D97-AF65-F5344CB8AC3E}">
        <p14:creationId xmlns:p14="http://schemas.microsoft.com/office/powerpoint/2010/main" val="53668672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F419B0-30CD-44FB-854D-CE042FBF4061}"/>
              </a:ext>
            </a:extLst>
          </p:cNvPr>
          <p:cNvSpPr>
            <a:spLocks noGrp="1"/>
          </p:cNvSpPr>
          <p:nvPr>
            <p:ph type="title"/>
          </p:nvPr>
        </p:nvSpPr>
        <p:spPr>
          <a:xfrm>
            <a:off x="628650" y="365126"/>
            <a:ext cx="7886700" cy="1325563"/>
          </a:xfrm>
        </p:spPr>
        <p:txBody>
          <a:bodyPr/>
          <a:lstStyle/>
          <a:p>
            <a:r>
              <a:rPr lang="en-US" dirty="0"/>
              <a:t>Pitfalls and Challenges</a:t>
            </a:r>
          </a:p>
        </p:txBody>
      </p:sp>
      <p:sp>
        <p:nvSpPr>
          <p:cNvPr id="3" name="Content Placeholder 2">
            <a:extLst>
              <a:ext uri="{FF2B5EF4-FFF2-40B4-BE49-F238E27FC236}">
                <a16:creationId xmlns:a16="http://schemas.microsoft.com/office/drawing/2014/main" id="{090706C5-2CC4-4212-AA07-12056E93D11F}"/>
              </a:ext>
            </a:extLst>
          </p:cNvPr>
          <p:cNvSpPr>
            <a:spLocks noGrp="1"/>
          </p:cNvSpPr>
          <p:nvPr>
            <p:ph idx="1"/>
          </p:nvPr>
        </p:nvSpPr>
        <p:spPr>
          <a:xfrm>
            <a:off x="628650" y="1825625"/>
            <a:ext cx="7886700" cy="4351338"/>
          </a:xfrm>
        </p:spPr>
        <p:txBody>
          <a:bodyPr/>
          <a:lstStyle/>
          <a:p>
            <a:r>
              <a:rPr lang="en-US" dirty="0">
                <a:solidFill>
                  <a:schemeClr val="bg1">
                    <a:lumMod val="65000"/>
                  </a:schemeClr>
                </a:solidFill>
              </a:rPr>
              <a:t>Not enough data (See: Rule #1)</a:t>
            </a:r>
          </a:p>
          <a:p>
            <a:r>
              <a:rPr lang="en-US" dirty="0">
                <a:solidFill>
                  <a:schemeClr val="bg1">
                    <a:lumMod val="65000"/>
                  </a:schemeClr>
                </a:solidFill>
              </a:rPr>
              <a:t>Lack of buy-in/engagement</a:t>
            </a:r>
          </a:p>
          <a:p>
            <a:r>
              <a:rPr lang="en-US" dirty="0">
                <a:solidFill>
                  <a:schemeClr val="bg1">
                    <a:lumMod val="65000"/>
                  </a:schemeClr>
                </a:solidFill>
              </a:rPr>
              <a:t>Lack of domain and/or technical expertise</a:t>
            </a:r>
          </a:p>
          <a:p>
            <a:r>
              <a:rPr lang="en-US" dirty="0">
                <a:solidFill>
                  <a:schemeClr val="bg1">
                    <a:lumMod val="65000"/>
                  </a:schemeClr>
                </a:solidFill>
              </a:rPr>
              <a:t>Bad/biased data</a:t>
            </a:r>
          </a:p>
          <a:p>
            <a:r>
              <a:rPr lang="en-US" dirty="0">
                <a:solidFill>
                  <a:schemeClr val="bg1">
                    <a:lumMod val="65000"/>
                  </a:schemeClr>
                </a:solidFill>
              </a:rPr>
              <a:t>Bad product design</a:t>
            </a:r>
          </a:p>
          <a:p>
            <a:r>
              <a:rPr lang="en-US" dirty="0"/>
              <a:t>Classified data</a:t>
            </a:r>
          </a:p>
          <a:p>
            <a:r>
              <a:rPr lang="en-US" dirty="0">
                <a:solidFill>
                  <a:schemeClr val="bg1">
                    <a:lumMod val="65000"/>
                  </a:schemeClr>
                </a:solidFill>
              </a:rPr>
              <a:t>Etc...</a:t>
            </a:r>
          </a:p>
        </p:txBody>
      </p:sp>
      <p:sp>
        <p:nvSpPr>
          <p:cNvPr id="4" name="Footer Placeholder 3">
            <a:extLst>
              <a:ext uri="{FF2B5EF4-FFF2-40B4-BE49-F238E27FC236}">
                <a16:creationId xmlns:a16="http://schemas.microsoft.com/office/drawing/2014/main" id="{C0A25C2E-A1C7-43C7-BEF8-E5D8DA01B4BD}"/>
              </a:ext>
            </a:extLst>
          </p:cNvPr>
          <p:cNvSpPr>
            <a:spLocks noGrp="1"/>
          </p:cNvSpPr>
          <p:nvPr>
            <p:ph type="ftr" sz="quarter" idx="11"/>
          </p:nvPr>
        </p:nvSpPr>
        <p:spPr/>
        <p:txBody>
          <a:bodyPr/>
          <a:lstStyle/>
          <a:p>
            <a:r>
              <a:rPr lang="en-US"/>
              <a:t>https://tinyurl.com/innova-ml</a:t>
            </a:r>
          </a:p>
        </p:txBody>
      </p:sp>
      <p:sp>
        <p:nvSpPr>
          <p:cNvPr id="5" name="Slide Number Placeholder 4">
            <a:extLst>
              <a:ext uri="{FF2B5EF4-FFF2-40B4-BE49-F238E27FC236}">
                <a16:creationId xmlns:a16="http://schemas.microsoft.com/office/drawing/2014/main" id="{576D2239-1CC8-46E8-8A44-7961912261C4}"/>
              </a:ext>
            </a:extLst>
          </p:cNvPr>
          <p:cNvSpPr>
            <a:spLocks noGrp="1"/>
          </p:cNvSpPr>
          <p:nvPr>
            <p:ph type="sldNum" sz="quarter" idx="12"/>
          </p:nvPr>
        </p:nvSpPr>
        <p:spPr/>
        <p:txBody>
          <a:bodyPr/>
          <a:lstStyle/>
          <a:p>
            <a:fld id="{E7BA9F41-5316-4350-BFCE-359BDF312D0B}" type="slidenum">
              <a:rPr lang="en-US" smtClean="0"/>
              <a:t>38</a:t>
            </a:fld>
            <a:endParaRPr lang="en-US"/>
          </a:p>
        </p:txBody>
      </p:sp>
      <p:sp>
        <p:nvSpPr>
          <p:cNvPr id="6" name="TextBox 5">
            <a:extLst>
              <a:ext uri="{FF2B5EF4-FFF2-40B4-BE49-F238E27FC236}">
                <a16:creationId xmlns:a16="http://schemas.microsoft.com/office/drawing/2014/main" id="{F21D5427-60C6-4FDE-9CD1-A68293C4A0BB}"/>
              </a:ext>
            </a:extLst>
          </p:cNvPr>
          <p:cNvSpPr txBox="1"/>
          <p:nvPr/>
        </p:nvSpPr>
        <p:spPr>
          <a:xfrm>
            <a:off x="6457950" y="305080"/>
            <a:ext cx="2419210" cy="369332"/>
          </a:xfrm>
          <a:prstGeom prst="rect">
            <a:avLst/>
          </a:prstGeom>
          <a:noFill/>
        </p:spPr>
        <p:txBody>
          <a:bodyPr wrap="square" rtlCol="0">
            <a:spAutoFit/>
          </a:bodyPr>
          <a:lstStyle/>
          <a:p>
            <a:pPr algn="r"/>
            <a:r>
              <a:rPr lang="en-US" b="1" dirty="0">
                <a:solidFill>
                  <a:srgbClr val="FF0000"/>
                </a:solidFill>
                <a:latin typeface="Courier New" panose="02070309020205020404" pitchFamily="49" charset="0"/>
                <a:cs typeface="Courier New" panose="02070309020205020404" pitchFamily="49" charset="0"/>
              </a:rPr>
              <a:t>See ML4PMs 42:48</a:t>
            </a:r>
          </a:p>
        </p:txBody>
      </p:sp>
    </p:spTree>
    <p:extLst>
      <p:ext uri="{BB962C8B-B14F-4D97-AF65-F5344CB8AC3E}">
        <p14:creationId xmlns:p14="http://schemas.microsoft.com/office/powerpoint/2010/main" val="267477524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A938F3-1C7A-4A84-B267-33D618026B57}"/>
              </a:ext>
            </a:extLst>
          </p:cNvPr>
          <p:cNvSpPr>
            <a:spLocks noGrp="1"/>
          </p:cNvSpPr>
          <p:nvPr>
            <p:ph type="title"/>
          </p:nvPr>
        </p:nvSpPr>
        <p:spPr/>
        <p:txBody>
          <a:bodyPr/>
          <a:lstStyle/>
          <a:p>
            <a:r>
              <a:rPr lang="en-US" dirty="0"/>
              <a:t>Tools, Tools, Tools</a:t>
            </a:r>
          </a:p>
        </p:txBody>
      </p:sp>
      <p:sp>
        <p:nvSpPr>
          <p:cNvPr id="3" name="Content Placeholder 2">
            <a:extLst>
              <a:ext uri="{FF2B5EF4-FFF2-40B4-BE49-F238E27FC236}">
                <a16:creationId xmlns:a16="http://schemas.microsoft.com/office/drawing/2014/main" id="{562D8286-808D-4330-B221-FF0D84CD589E}"/>
              </a:ext>
            </a:extLst>
          </p:cNvPr>
          <p:cNvSpPr>
            <a:spLocks noGrp="1"/>
          </p:cNvSpPr>
          <p:nvPr>
            <p:ph idx="1"/>
          </p:nvPr>
        </p:nvSpPr>
        <p:spPr/>
        <p:txBody>
          <a:bodyPr numCol="1"/>
          <a:lstStyle/>
          <a:p>
            <a:pPr marL="0" indent="0">
              <a:buNone/>
            </a:pPr>
            <a:r>
              <a:rPr lang="en-US" dirty="0"/>
              <a:t>Languages</a:t>
            </a:r>
          </a:p>
          <a:p>
            <a:pPr marL="0" indent="0">
              <a:buNone/>
            </a:pPr>
            <a:endParaRPr lang="en-US" dirty="0"/>
          </a:p>
          <a:p>
            <a:r>
              <a:rPr lang="en-US" dirty="0"/>
              <a:t>Python (esp. Anaconda)</a:t>
            </a:r>
          </a:p>
          <a:p>
            <a:r>
              <a:rPr lang="en-US" dirty="0"/>
              <a:t>Maybe also R</a:t>
            </a:r>
          </a:p>
          <a:p>
            <a:pPr marL="0" indent="0">
              <a:buNone/>
            </a:pPr>
            <a:endParaRPr lang="en-US" dirty="0"/>
          </a:p>
        </p:txBody>
      </p:sp>
      <p:sp>
        <p:nvSpPr>
          <p:cNvPr id="4" name="Footer Placeholder 3">
            <a:extLst>
              <a:ext uri="{FF2B5EF4-FFF2-40B4-BE49-F238E27FC236}">
                <a16:creationId xmlns:a16="http://schemas.microsoft.com/office/drawing/2014/main" id="{5D6579E0-2EBE-461F-80E4-BC1506BBD4A4}"/>
              </a:ext>
            </a:extLst>
          </p:cNvPr>
          <p:cNvSpPr>
            <a:spLocks noGrp="1"/>
          </p:cNvSpPr>
          <p:nvPr>
            <p:ph type="ftr" sz="quarter" idx="11"/>
          </p:nvPr>
        </p:nvSpPr>
        <p:spPr/>
        <p:txBody>
          <a:bodyPr/>
          <a:lstStyle/>
          <a:p>
            <a:r>
              <a:rPr lang="en-US"/>
              <a:t>https://tinyurl.com/innova-ml</a:t>
            </a:r>
          </a:p>
        </p:txBody>
      </p:sp>
      <p:sp>
        <p:nvSpPr>
          <p:cNvPr id="5" name="Slide Number Placeholder 4">
            <a:extLst>
              <a:ext uri="{FF2B5EF4-FFF2-40B4-BE49-F238E27FC236}">
                <a16:creationId xmlns:a16="http://schemas.microsoft.com/office/drawing/2014/main" id="{29C0A697-BA1F-4885-AA10-8293EC491E12}"/>
              </a:ext>
            </a:extLst>
          </p:cNvPr>
          <p:cNvSpPr>
            <a:spLocks noGrp="1"/>
          </p:cNvSpPr>
          <p:nvPr>
            <p:ph type="sldNum" sz="quarter" idx="12"/>
          </p:nvPr>
        </p:nvSpPr>
        <p:spPr/>
        <p:txBody>
          <a:bodyPr/>
          <a:lstStyle/>
          <a:p>
            <a:fld id="{E7BA9F41-5316-4350-BFCE-359BDF312D0B}" type="slidenum">
              <a:rPr lang="en-US" smtClean="0"/>
              <a:t>39</a:t>
            </a:fld>
            <a:endParaRPr lang="en-US"/>
          </a:p>
        </p:txBody>
      </p:sp>
      <p:pic>
        <p:nvPicPr>
          <p:cNvPr id="7176" name="Picture 8" descr="Image result for python">
            <a:extLst>
              <a:ext uri="{FF2B5EF4-FFF2-40B4-BE49-F238E27FC236}">
                <a16:creationId xmlns:a16="http://schemas.microsoft.com/office/drawing/2014/main" id="{FA10D2FB-218C-475B-A999-92D38DE0C3A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60567" y="1559805"/>
            <a:ext cx="2270846" cy="153282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1404F164-29C8-4F38-8FCE-786389A60381}"/>
              </a:ext>
            </a:extLst>
          </p:cNvPr>
          <p:cNvPicPr>
            <a:picLocks noChangeAspect="1"/>
          </p:cNvPicPr>
          <p:nvPr/>
        </p:nvPicPr>
        <p:blipFill>
          <a:blip r:embed="rId3"/>
          <a:stretch>
            <a:fillRect/>
          </a:stretch>
        </p:blipFill>
        <p:spPr>
          <a:xfrm>
            <a:off x="1506200" y="5095846"/>
            <a:ext cx="3045500" cy="1081117"/>
          </a:xfrm>
          <a:prstGeom prst="rect">
            <a:avLst/>
          </a:prstGeom>
        </p:spPr>
      </p:pic>
      <p:pic>
        <p:nvPicPr>
          <p:cNvPr id="10" name="Picture 9">
            <a:extLst>
              <a:ext uri="{FF2B5EF4-FFF2-40B4-BE49-F238E27FC236}">
                <a16:creationId xmlns:a16="http://schemas.microsoft.com/office/drawing/2014/main" id="{974473FB-0FEA-4F75-8910-EE74444D430B}"/>
              </a:ext>
            </a:extLst>
          </p:cNvPr>
          <p:cNvPicPr>
            <a:picLocks noChangeAspect="1"/>
          </p:cNvPicPr>
          <p:nvPr/>
        </p:nvPicPr>
        <p:blipFill>
          <a:blip r:embed="rId4"/>
          <a:stretch>
            <a:fillRect/>
          </a:stretch>
        </p:blipFill>
        <p:spPr>
          <a:xfrm>
            <a:off x="5189629" y="3696407"/>
            <a:ext cx="3012722" cy="1761510"/>
          </a:xfrm>
          <a:prstGeom prst="rect">
            <a:avLst/>
          </a:prstGeom>
        </p:spPr>
      </p:pic>
    </p:spTree>
    <p:extLst>
      <p:ext uri="{BB962C8B-B14F-4D97-AF65-F5344CB8AC3E}">
        <p14:creationId xmlns:p14="http://schemas.microsoft.com/office/powerpoint/2010/main" val="10419579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A67D21-D74F-407A-BDD1-6D027C18E4DB}"/>
              </a:ext>
            </a:extLst>
          </p:cNvPr>
          <p:cNvSpPr>
            <a:spLocks noGrp="1"/>
          </p:cNvSpPr>
          <p:nvPr>
            <p:ph type="title"/>
          </p:nvPr>
        </p:nvSpPr>
        <p:spPr/>
        <p:txBody>
          <a:bodyPr/>
          <a:lstStyle/>
          <a:p>
            <a:r>
              <a:rPr lang="en-US" dirty="0"/>
              <a:t>Why Machine Learning?</a:t>
            </a:r>
          </a:p>
        </p:txBody>
      </p:sp>
      <p:pic>
        <p:nvPicPr>
          <p:cNvPr id="5" name="Content Placeholder 4" descr="A screenshot of a cell phone&#10;&#10;Description generated with very high confidence">
            <a:extLst>
              <a:ext uri="{FF2B5EF4-FFF2-40B4-BE49-F238E27FC236}">
                <a16:creationId xmlns:a16="http://schemas.microsoft.com/office/drawing/2014/main" id="{C616D342-8543-474D-9CAE-7A54EADB1C17}"/>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74972" y="1690689"/>
            <a:ext cx="6594055" cy="3292880"/>
          </a:xfrm>
        </p:spPr>
      </p:pic>
      <p:sp>
        <p:nvSpPr>
          <p:cNvPr id="6" name="TextBox 5">
            <a:extLst>
              <a:ext uri="{FF2B5EF4-FFF2-40B4-BE49-F238E27FC236}">
                <a16:creationId xmlns:a16="http://schemas.microsoft.com/office/drawing/2014/main" id="{EBD43F1F-4F91-4712-9AF5-1E65E97FB9F1}"/>
              </a:ext>
            </a:extLst>
          </p:cNvPr>
          <p:cNvSpPr txBox="1"/>
          <p:nvPr/>
        </p:nvSpPr>
        <p:spPr>
          <a:xfrm>
            <a:off x="628650" y="5260258"/>
            <a:ext cx="7886700" cy="923330"/>
          </a:xfrm>
          <a:prstGeom prst="rect">
            <a:avLst/>
          </a:prstGeom>
          <a:noFill/>
        </p:spPr>
        <p:txBody>
          <a:bodyPr wrap="square" rtlCol="0">
            <a:spAutoFit/>
          </a:bodyPr>
          <a:lstStyle/>
          <a:p>
            <a:r>
              <a:rPr lang="en-US" dirty="0"/>
              <a:t>“</a:t>
            </a:r>
            <a:r>
              <a:rPr lang="en-US" i="1" dirty="0"/>
              <a:t>Mobile computing, inexpensive sensors collecting terabytes of data, and the rise of machine learning that can use that data will fundamentally change the way the global economy is organized</a:t>
            </a:r>
            <a:r>
              <a:rPr lang="en-US" dirty="0"/>
              <a:t>.” (Forbes Magazine)</a:t>
            </a:r>
          </a:p>
        </p:txBody>
      </p:sp>
      <p:sp>
        <p:nvSpPr>
          <p:cNvPr id="3" name="Footer Placeholder 2">
            <a:extLst>
              <a:ext uri="{FF2B5EF4-FFF2-40B4-BE49-F238E27FC236}">
                <a16:creationId xmlns:a16="http://schemas.microsoft.com/office/drawing/2014/main" id="{DF4B1C68-1B2F-426E-8DA0-2AC903135640}"/>
              </a:ext>
            </a:extLst>
          </p:cNvPr>
          <p:cNvSpPr>
            <a:spLocks noGrp="1"/>
          </p:cNvSpPr>
          <p:nvPr>
            <p:ph type="ftr" sz="quarter" idx="11"/>
          </p:nvPr>
        </p:nvSpPr>
        <p:spPr/>
        <p:txBody>
          <a:bodyPr/>
          <a:lstStyle/>
          <a:p>
            <a:r>
              <a:rPr lang="en-US" dirty="0"/>
              <a:t>https://tinyurl.com/innova-ml</a:t>
            </a:r>
          </a:p>
        </p:txBody>
      </p:sp>
      <p:sp>
        <p:nvSpPr>
          <p:cNvPr id="4" name="Slide Number Placeholder 3">
            <a:extLst>
              <a:ext uri="{FF2B5EF4-FFF2-40B4-BE49-F238E27FC236}">
                <a16:creationId xmlns:a16="http://schemas.microsoft.com/office/drawing/2014/main" id="{3E7C397B-EF3E-49B8-8846-2F276649079D}"/>
              </a:ext>
            </a:extLst>
          </p:cNvPr>
          <p:cNvSpPr>
            <a:spLocks noGrp="1"/>
          </p:cNvSpPr>
          <p:nvPr>
            <p:ph type="sldNum" sz="quarter" idx="12"/>
          </p:nvPr>
        </p:nvSpPr>
        <p:spPr/>
        <p:txBody>
          <a:bodyPr/>
          <a:lstStyle/>
          <a:p>
            <a:fld id="{E7BA9F41-5316-4350-BFCE-359BDF312D0B}" type="slidenum">
              <a:rPr lang="en-US" smtClean="0"/>
              <a:t>4</a:t>
            </a:fld>
            <a:endParaRPr lang="en-US"/>
          </a:p>
        </p:txBody>
      </p:sp>
      <p:sp>
        <p:nvSpPr>
          <p:cNvPr id="7" name="TextBox 6">
            <a:extLst>
              <a:ext uri="{FF2B5EF4-FFF2-40B4-BE49-F238E27FC236}">
                <a16:creationId xmlns:a16="http://schemas.microsoft.com/office/drawing/2014/main" id="{70BC9D71-C5D0-4CAB-ACCC-CDD9FFF82782}"/>
              </a:ext>
            </a:extLst>
          </p:cNvPr>
          <p:cNvSpPr txBox="1"/>
          <p:nvPr/>
        </p:nvSpPr>
        <p:spPr>
          <a:xfrm>
            <a:off x="6457950" y="305080"/>
            <a:ext cx="2419210" cy="369332"/>
          </a:xfrm>
          <a:prstGeom prst="rect">
            <a:avLst/>
          </a:prstGeom>
          <a:noFill/>
        </p:spPr>
        <p:txBody>
          <a:bodyPr wrap="square" rtlCol="0">
            <a:spAutoFit/>
          </a:bodyPr>
          <a:lstStyle/>
          <a:p>
            <a:pPr algn="r"/>
            <a:r>
              <a:rPr lang="en-US" b="1" dirty="0">
                <a:solidFill>
                  <a:srgbClr val="FF0000"/>
                </a:solidFill>
                <a:latin typeface="Courier New" panose="02070309020205020404" pitchFamily="49" charset="0"/>
                <a:cs typeface="Courier New" panose="02070309020205020404" pitchFamily="49" charset="0"/>
              </a:rPr>
              <a:t>See ML4PMs 3:07</a:t>
            </a:r>
          </a:p>
        </p:txBody>
      </p:sp>
    </p:spTree>
    <p:extLst>
      <p:ext uri="{BB962C8B-B14F-4D97-AF65-F5344CB8AC3E}">
        <p14:creationId xmlns:p14="http://schemas.microsoft.com/office/powerpoint/2010/main" val="352593218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C8886F6-ED67-4775-8AEB-79FD99A0B6A1}"/>
              </a:ext>
            </a:extLst>
          </p:cNvPr>
          <p:cNvPicPr>
            <a:picLocks noChangeAspect="1"/>
          </p:cNvPicPr>
          <p:nvPr/>
        </p:nvPicPr>
        <p:blipFill>
          <a:blip r:embed="rId2"/>
          <a:stretch>
            <a:fillRect/>
          </a:stretch>
        </p:blipFill>
        <p:spPr>
          <a:xfrm>
            <a:off x="5331427" y="3287257"/>
            <a:ext cx="3086100" cy="2979400"/>
          </a:xfrm>
          <a:prstGeom prst="rect">
            <a:avLst/>
          </a:prstGeom>
        </p:spPr>
      </p:pic>
      <p:sp>
        <p:nvSpPr>
          <p:cNvPr id="2" name="Title 1">
            <a:extLst>
              <a:ext uri="{FF2B5EF4-FFF2-40B4-BE49-F238E27FC236}">
                <a16:creationId xmlns:a16="http://schemas.microsoft.com/office/drawing/2014/main" id="{67A938F3-1C7A-4A84-B267-33D618026B57}"/>
              </a:ext>
            </a:extLst>
          </p:cNvPr>
          <p:cNvSpPr>
            <a:spLocks noGrp="1"/>
          </p:cNvSpPr>
          <p:nvPr>
            <p:ph type="title"/>
          </p:nvPr>
        </p:nvSpPr>
        <p:spPr/>
        <p:txBody>
          <a:bodyPr/>
          <a:lstStyle/>
          <a:p>
            <a:r>
              <a:rPr lang="en-US" dirty="0"/>
              <a:t>Tools, Tools, Tools</a:t>
            </a:r>
          </a:p>
        </p:txBody>
      </p:sp>
      <p:sp>
        <p:nvSpPr>
          <p:cNvPr id="3" name="Content Placeholder 2">
            <a:extLst>
              <a:ext uri="{FF2B5EF4-FFF2-40B4-BE49-F238E27FC236}">
                <a16:creationId xmlns:a16="http://schemas.microsoft.com/office/drawing/2014/main" id="{562D8286-808D-4330-B221-FF0D84CD589E}"/>
              </a:ext>
            </a:extLst>
          </p:cNvPr>
          <p:cNvSpPr>
            <a:spLocks noGrp="1"/>
          </p:cNvSpPr>
          <p:nvPr>
            <p:ph idx="1"/>
          </p:nvPr>
        </p:nvSpPr>
        <p:spPr/>
        <p:txBody>
          <a:bodyPr/>
          <a:lstStyle/>
          <a:p>
            <a:pPr marL="0" indent="0">
              <a:buNone/>
            </a:pPr>
            <a:r>
              <a:rPr lang="en-US" dirty="0"/>
              <a:t>General ML Frameworks</a:t>
            </a:r>
          </a:p>
          <a:p>
            <a:pPr marL="0" indent="0">
              <a:buNone/>
            </a:pPr>
            <a:endParaRPr lang="en-US" dirty="0"/>
          </a:p>
          <a:p>
            <a:r>
              <a:rPr lang="en-US" dirty="0" err="1"/>
              <a:t>Scikit</a:t>
            </a:r>
            <a:r>
              <a:rPr lang="en-US" dirty="0"/>
              <a:t>-learn (</a:t>
            </a:r>
            <a:r>
              <a:rPr lang="en-US" sz="1600" dirty="0">
                <a:solidFill>
                  <a:schemeClr val="bg1">
                    <a:lumMod val="50000"/>
                  </a:schemeClr>
                </a:solidFill>
              </a:rPr>
              <a:t>http://scikit-learn.org/)</a:t>
            </a:r>
            <a:endParaRPr lang="en-US" dirty="0">
              <a:solidFill>
                <a:schemeClr val="bg1">
                  <a:lumMod val="50000"/>
                </a:schemeClr>
              </a:solidFill>
            </a:endParaRPr>
          </a:p>
          <a:p>
            <a:r>
              <a:rPr lang="en-US" dirty="0"/>
              <a:t>Accord .NET (</a:t>
            </a:r>
            <a:r>
              <a:rPr lang="en-US" sz="1600" dirty="0">
                <a:solidFill>
                  <a:schemeClr val="bg1">
                    <a:lumMod val="50000"/>
                  </a:schemeClr>
                </a:solidFill>
              </a:rPr>
              <a:t>http://accord-framework.net/</a:t>
            </a:r>
            <a:r>
              <a:rPr lang="en-US" dirty="0"/>
              <a:t>)</a:t>
            </a:r>
          </a:p>
          <a:p>
            <a:r>
              <a:rPr lang="en-US" dirty="0"/>
              <a:t>ML.NET (</a:t>
            </a:r>
            <a:r>
              <a:rPr lang="en-US" sz="1600" dirty="0">
                <a:solidFill>
                  <a:schemeClr val="bg1">
                    <a:lumMod val="50000"/>
                  </a:schemeClr>
                </a:solidFill>
              </a:rPr>
              <a:t>http://dot.net/ml/</a:t>
            </a:r>
            <a:r>
              <a:rPr lang="en-US" dirty="0"/>
              <a:t>)</a:t>
            </a:r>
          </a:p>
          <a:p>
            <a:endParaRPr lang="en-US" dirty="0"/>
          </a:p>
          <a:p>
            <a:endParaRPr lang="en-US" dirty="0"/>
          </a:p>
        </p:txBody>
      </p:sp>
      <p:sp>
        <p:nvSpPr>
          <p:cNvPr id="4" name="Footer Placeholder 3">
            <a:extLst>
              <a:ext uri="{FF2B5EF4-FFF2-40B4-BE49-F238E27FC236}">
                <a16:creationId xmlns:a16="http://schemas.microsoft.com/office/drawing/2014/main" id="{5D6579E0-2EBE-461F-80E4-BC1506BBD4A4}"/>
              </a:ext>
            </a:extLst>
          </p:cNvPr>
          <p:cNvSpPr>
            <a:spLocks noGrp="1"/>
          </p:cNvSpPr>
          <p:nvPr>
            <p:ph type="ftr" sz="quarter" idx="11"/>
          </p:nvPr>
        </p:nvSpPr>
        <p:spPr/>
        <p:txBody>
          <a:bodyPr/>
          <a:lstStyle/>
          <a:p>
            <a:r>
              <a:rPr lang="en-US"/>
              <a:t>https://tinyurl.com/innova-ml</a:t>
            </a:r>
          </a:p>
        </p:txBody>
      </p:sp>
      <p:sp>
        <p:nvSpPr>
          <p:cNvPr id="5" name="Slide Number Placeholder 4">
            <a:extLst>
              <a:ext uri="{FF2B5EF4-FFF2-40B4-BE49-F238E27FC236}">
                <a16:creationId xmlns:a16="http://schemas.microsoft.com/office/drawing/2014/main" id="{29C0A697-BA1F-4885-AA10-8293EC491E12}"/>
              </a:ext>
            </a:extLst>
          </p:cNvPr>
          <p:cNvSpPr>
            <a:spLocks noGrp="1"/>
          </p:cNvSpPr>
          <p:nvPr>
            <p:ph type="sldNum" sz="quarter" idx="12"/>
          </p:nvPr>
        </p:nvSpPr>
        <p:spPr/>
        <p:txBody>
          <a:bodyPr/>
          <a:lstStyle/>
          <a:p>
            <a:fld id="{E7BA9F41-5316-4350-BFCE-359BDF312D0B}" type="slidenum">
              <a:rPr lang="en-US" smtClean="0"/>
              <a:t>40</a:t>
            </a:fld>
            <a:endParaRPr lang="en-US"/>
          </a:p>
        </p:txBody>
      </p:sp>
      <p:pic>
        <p:nvPicPr>
          <p:cNvPr id="6" name="Picture 5">
            <a:extLst>
              <a:ext uri="{FF2B5EF4-FFF2-40B4-BE49-F238E27FC236}">
                <a16:creationId xmlns:a16="http://schemas.microsoft.com/office/drawing/2014/main" id="{E9E2DB38-3A1B-42A3-94AE-100647FF4291}"/>
              </a:ext>
            </a:extLst>
          </p:cNvPr>
          <p:cNvPicPr>
            <a:picLocks noChangeAspect="1"/>
          </p:cNvPicPr>
          <p:nvPr/>
        </p:nvPicPr>
        <p:blipFill>
          <a:blip r:embed="rId3"/>
          <a:stretch>
            <a:fillRect/>
          </a:stretch>
        </p:blipFill>
        <p:spPr>
          <a:xfrm>
            <a:off x="5696297" y="1329358"/>
            <a:ext cx="2181481" cy="1227083"/>
          </a:xfrm>
          <a:prstGeom prst="rect">
            <a:avLst/>
          </a:prstGeom>
        </p:spPr>
      </p:pic>
    </p:spTree>
    <p:extLst>
      <p:ext uri="{BB962C8B-B14F-4D97-AF65-F5344CB8AC3E}">
        <p14:creationId xmlns:p14="http://schemas.microsoft.com/office/powerpoint/2010/main" val="426359737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62D8286-808D-4330-B221-FF0D84CD589E}"/>
              </a:ext>
            </a:extLst>
          </p:cNvPr>
          <p:cNvSpPr>
            <a:spLocks noGrp="1"/>
          </p:cNvSpPr>
          <p:nvPr>
            <p:ph idx="1"/>
          </p:nvPr>
        </p:nvSpPr>
        <p:spPr/>
        <p:txBody>
          <a:bodyPr/>
          <a:lstStyle/>
          <a:p>
            <a:pPr marL="0" indent="0">
              <a:buNone/>
            </a:pPr>
            <a:r>
              <a:rPr lang="en-US" dirty="0"/>
              <a:t>Deep Learning Frameworks</a:t>
            </a:r>
          </a:p>
          <a:p>
            <a:pPr marL="0" indent="0">
              <a:buNone/>
            </a:pPr>
            <a:endParaRPr lang="en-US" dirty="0"/>
          </a:p>
          <a:p>
            <a:r>
              <a:rPr lang="en-US" dirty="0" err="1"/>
              <a:t>Tensorflow</a:t>
            </a:r>
            <a:r>
              <a:rPr lang="en-US" dirty="0"/>
              <a:t> (Google)</a:t>
            </a:r>
          </a:p>
          <a:p>
            <a:r>
              <a:rPr lang="en-US" dirty="0"/>
              <a:t>Torch/</a:t>
            </a:r>
            <a:r>
              <a:rPr lang="en-US" dirty="0" err="1"/>
              <a:t>PyTorch</a:t>
            </a:r>
            <a:r>
              <a:rPr lang="en-US" dirty="0"/>
              <a:t> (Facebook)</a:t>
            </a:r>
          </a:p>
          <a:p>
            <a:r>
              <a:rPr lang="en-US" dirty="0"/>
              <a:t>Caffe2</a:t>
            </a:r>
          </a:p>
          <a:p>
            <a:r>
              <a:rPr lang="en-US" dirty="0"/>
              <a:t>CNTK (Microsoft)</a:t>
            </a:r>
          </a:p>
          <a:p>
            <a:endParaRPr lang="en-US" dirty="0"/>
          </a:p>
          <a:p>
            <a:r>
              <a:rPr lang="en-US" dirty="0" err="1"/>
              <a:t>Keras</a:t>
            </a:r>
            <a:r>
              <a:rPr lang="en-US" dirty="0"/>
              <a:t> (One ring to rule them all)</a:t>
            </a:r>
          </a:p>
        </p:txBody>
      </p:sp>
      <p:pic>
        <p:nvPicPr>
          <p:cNvPr id="8194" name="Picture 2" descr="Image result for cntk">
            <a:extLst>
              <a:ext uri="{FF2B5EF4-FFF2-40B4-BE49-F238E27FC236}">
                <a16:creationId xmlns:a16="http://schemas.microsoft.com/office/drawing/2014/main" id="{2614A3C7-5235-4945-9581-2D9F7A4E09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27384" y="3588055"/>
            <a:ext cx="1905000" cy="128587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7A938F3-1C7A-4A84-B267-33D618026B57}"/>
              </a:ext>
            </a:extLst>
          </p:cNvPr>
          <p:cNvSpPr>
            <a:spLocks noGrp="1"/>
          </p:cNvSpPr>
          <p:nvPr>
            <p:ph type="title"/>
          </p:nvPr>
        </p:nvSpPr>
        <p:spPr/>
        <p:txBody>
          <a:bodyPr/>
          <a:lstStyle/>
          <a:p>
            <a:r>
              <a:rPr lang="en-US" dirty="0"/>
              <a:t>Tools, Tools, Tools</a:t>
            </a:r>
          </a:p>
        </p:txBody>
      </p:sp>
      <p:sp>
        <p:nvSpPr>
          <p:cNvPr id="4" name="Footer Placeholder 3">
            <a:extLst>
              <a:ext uri="{FF2B5EF4-FFF2-40B4-BE49-F238E27FC236}">
                <a16:creationId xmlns:a16="http://schemas.microsoft.com/office/drawing/2014/main" id="{5D6579E0-2EBE-461F-80E4-BC1506BBD4A4}"/>
              </a:ext>
            </a:extLst>
          </p:cNvPr>
          <p:cNvSpPr>
            <a:spLocks noGrp="1"/>
          </p:cNvSpPr>
          <p:nvPr>
            <p:ph type="ftr" sz="quarter" idx="11"/>
          </p:nvPr>
        </p:nvSpPr>
        <p:spPr/>
        <p:txBody>
          <a:bodyPr/>
          <a:lstStyle/>
          <a:p>
            <a:r>
              <a:rPr lang="en-US"/>
              <a:t>https://tinyurl.com/innova-ml</a:t>
            </a:r>
          </a:p>
        </p:txBody>
      </p:sp>
      <p:sp>
        <p:nvSpPr>
          <p:cNvPr id="5" name="Slide Number Placeholder 4">
            <a:extLst>
              <a:ext uri="{FF2B5EF4-FFF2-40B4-BE49-F238E27FC236}">
                <a16:creationId xmlns:a16="http://schemas.microsoft.com/office/drawing/2014/main" id="{29C0A697-BA1F-4885-AA10-8293EC491E12}"/>
              </a:ext>
            </a:extLst>
          </p:cNvPr>
          <p:cNvSpPr>
            <a:spLocks noGrp="1"/>
          </p:cNvSpPr>
          <p:nvPr>
            <p:ph type="sldNum" sz="quarter" idx="12"/>
          </p:nvPr>
        </p:nvSpPr>
        <p:spPr/>
        <p:txBody>
          <a:bodyPr/>
          <a:lstStyle/>
          <a:p>
            <a:fld id="{E7BA9F41-5316-4350-BFCE-359BDF312D0B}" type="slidenum">
              <a:rPr lang="en-US" smtClean="0"/>
              <a:t>41</a:t>
            </a:fld>
            <a:endParaRPr lang="en-US"/>
          </a:p>
        </p:txBody>
      </p:sp>
      <p:pic>
        <p:nvPicPr>
          <p:cNvPr id="6" name="Picture 5">
            <a:extLst>
              <a:ext uri="{FF2B5EF4-FFF2-40B4-BE49-F238E27FC236}">
                <a16:creationId xmlns:a16="http://schemas.microsoft.com/office/drawing/2014/main" id="{7B5952CB-7405-4C83-9B7F-90AD21221A5D}"/>
              </a:ext>
            </a:extLst>
          </p:cNvPr>
          <p:cNvPicPr>
            <a:picLocks noChangeAspect="1"/>
          </p:cNvPicPr>
          <p:nvPr/>
        </p:nvPicPr>
        <p:blipFill>
          <a:blip r:embed="rId4"/>
          <a:stretch>
            <a:fillRect/>
          </a:stretch>
        </p:blipFill>
        <p:spPr>
          <a:xfrm>
            <a:off x="6672440" y="789791"/>
            <a:ext cx="1466850" cy="1222375"/>
          </a:xfrm>
          <a:prstGeom prst="rect">
            <a:avLst/>
          </a:prstGeom>
        </p:spPr>
      </p:pic>
      <p:pic>
        <p:nvPicPr>
          <p:cNvPr id="7" name="Picture 6">
            <a:extLst>
              <a:ext uri="{FF2B5EF4-FFF2-40B4-BE49-F238E27FC236}">
                <a16:creationId xmlns:a16="http://schemas.microsoft.com/office/drawing/2014/main" id="{E7F6A8E6-4213-4DDB-ACDA-E620DC09E405}"/>
              </a:ext>
            </a:extLst>
          </p:cNvPr>
          <p:cNvPicPr>
            <a:picLocks noChangeAspect="1"/>
          </p:cNvPicPr>
          <p:nvPr/>
        </p:nvPicPr>
        <p:blipFill>
          <a:blip r:embed="rId5"/>
          <a:stretch>
            <a:fillRect/>
          </a:stretch>
        </p:blipFill>
        <p:spPr>
          <a:xfrm>
            <a:off x="5725479" y="2306103"/>
            <a:ext cx="2413811" cy="545225"/>
          </a:xfrm>
          <a:prstGeom prst="rect">
            <a:avLst/>
          </a:prstGeom>
        </p:spPr>
      </p:pic>
      <p:pic>
        <p:nvPicPr>
          <p:cNvPr id="8" name="Picture 7">
            <a:extLst>
              <a:ext uri="{FF2B5EF4-FFF2-40B4-BE49-F238E27FC236}">
                <a16:creationId xmlns:a16="http://schemas.microsoft.com/office/drawing/2014/main" id="{46AEEDC7-6712-414F-8AA5-9135353BBE65}"/>
              </a:ext>
            </a:extLst>
          </p:cNvPr>
          <p:cNvPicPr>
            <a:picLocks noChangeAspect="1"/>
          </p:cNvPicPr>
          <p:nvPr/>
        </p:nvPicPr>
        <p:blipFill>
          <a:blip r:embed="rId6"/>
          <a:stretch>
            <a:fillRect/>
          </a:stretch>
        </p:blipFill>
        <p:spPr>
          <a:xfrm>
            <a:off x="6460067" y="3069417"/>
            <a:ext cx="2156209" cy="647552"/>
          </a:xfrm>
          <a:prstGeom prst="rect">
            <a:avLst/>
          </a:prstGeom>
        </p:spPr>
      </p:pic>
      <p:pic>
        <p:nvPicPr>
          <p:cNvPr id="10" name="Picture 9">
            <a:extLst>
              <a:ext uri="{FF2B5EF4-FFF2-40B4-BE49-F238E27FC236}">
                <a16:creationId xmlns:a16="http://schemas.microsoft.com/office/drawing/2014/main" id="{E20D5288-7A41-4660-8E8E-C5E907F9C5DB}"/>
              </a:ext>
            </a:extLst>
          </p:cNvPr>
          <p:cNvPicPr>
            <a:picLocks noChangeAspect="1"/>
          </p:cNvPicPr>
          <p:nvPr/>
        </p:nvPicPr>
        <p:blipFill>
          <a:blip r:embed="rId7"/>
          <a:stretch>
            <a:fillRect/>
          </a:stretch>
        </p:blipFill>
        <p:spPr>
          <a:xfrm>
            <a:off x="5725479" y="4955057"/>
            <a:ext cx="3019510" cy="874400"/>
          </a:xfrm>
          <a:prstGeom prst="rect">
            <a:avLst/>
          </a:prstGeom>
        </p:spPr>
      </p:pic>
    </p:spTree>
    <p:extLst>
      <p:ext uri="{BB962C8B-B14F-4D97-AF65-F5344CB8AC3E}">
        <p14:creationId xmlns:p14="http://schemas.microsoft.com/office/powerpoint/2010/main" val="113680312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A938F3-1C7A-4A84-B267-33D618026B57}"/>
              </a:ext>
            </a:extLst>
          </p:cNvPr>
          <p:cNvSpPr>
            <a:spLocks noGrp="1"/>
          </p:cNvSpPr>
          <p:nvPr>
            <p:ph type="title"/>
          </p:nvPr>
        </p:nvSpPr>
        <p:spPr/>
        <p:txBody>
          <a:bodyPr/>
          <a:lstStyle/>
          <a:p>
            <a:r>
              <a:rPr lang="en-US" dirty="0"/>
              <a:t>Tools, Tools, Tools</a:t>
            </a:r>
          </a:p>
        </p:txBody>
      </p:sp>
      <p:sp>
        <p:nvSpPr>
          <p:cNvPr id="3" name="Content Placeholder 2">
            <a:extLst>
              <a:ext uri="{FF2B5EF4-FFF2-40B4-BE49-F238E27FC236}">
                <a16:creationId xmlns:a16="http://schemas.microsoft.com/office/drawing/2014/main" id="{562D8286-808D-4330-B221-FF0D84CD589E}"/>
              </a:ext>
            </a:extLst>
          </p:cNvPr>
          <p:cNvSpPr>
            <a:spLocks noGrp="1"/>
          </p:cNvSpPr>
          <p:nvPr>
            <p:ph idx="1"/>
          </p:nvPr>
        </p:nvSpPr>
        <p:spPr/>
        <p:txBody>
          <a:bodyPr/>
          <a:lstStyle/>
          <a:p>
            <a:pPr marL="0" indent="0">
              <a:buNone/>
            </a:pPr>
            <a:r>
              <a:rPr lang="en-US" dirty="0"/>
              <a:t>Other</a:t>
            </a:r>
          </a:p>
          <a:p>
            <a:pPr marL="0" indent="0">
              <a:buNone/>
            </a:pPr>
            <a:endParaRPr lang="en-US" dirty="0"/>
          </a:p>
          <a:p>
            <a:r>
              <a:rPr lang="en-US" dirty="0" err="1"/>
              <a:t>Jupyter</a:t>
            </a:r>
            <a:r>
              <a:rPr lang="en-US" dirty="0"/>
              <a:t> / </a:t>
            </a:r>
            <a:r>
              <a:rPr lang="en-US" dirty="0" err="1"/>
              <a:t>IPython</a:t>
            </a:r>
            <a:r>
              <a:rPr lang="en-US" dirty="0"/>
              <a:t> Notebooks</a:t>
            </a:r>
          </a:p>
          <a:p>
            <a:r>
              <a:rPr lang="en-US" dirty="0"/>
              <a:t>Nvidia GPUs / CUDA</a:t>
            </a:r>
          </a:p>
          <a:p>
            <a:r>
              <a:rPr lang="en-US" dirty="0"/>
              <a:t>Linux</a:t>
            </a:r>
          </a:p>
          <a:p>
            <a:r>
              <a:rPr lang="en-US" strike="sngStrike" dirty="0"/>
              <a:t>Virtualization/Docker</a:t>
            </a:r>
          </a:p>
          <a:p>
            <a:r>
              <a:rPr lang="en-US" dirty="0"/>
              <a:t>Azure</a:t>
            </a:r>
          </a:p>
          <a:p>
            <a:endParaRPr lang="en-US" dirty="0"/>
          </a:p>
        </p:txBody>
      </p:sp>
      <p:sp>
        <p:nvSpPr>
          <p:cNvPr id="4" name="Footer Placeholder 3">
            <a:extLst>
              <a:ext uri="{FF2B5EF4-FFF2-40B4-BE49-F238E27FC236}">
                <a16:creationId xmlns:a16="http://schemas.microsoft.com/office/drawing/2014/main" id="{5D6579E0-2EBE-461F-80E4-BC1506BBD4A4}"/>
              </a:ext>
            </a:extLst>
          </p:cNvPr>
          <p:cNvSpPr>
            <a:spLocks noGrp="1"/>
          </p:cNvSpPr>
          <p:nvPr>
            <p:ph type="ftr" sz="quarter" idx="11"/>
          </p:nvPr>
        </p:nvSpPr>
        <p:spPr/>
        <p:txBody>
          <a:bodyPr/>
          <a:lstStyle/>
          <a:p>
            <a:r>
              <a:rPr lang="en-US"/>
              <a:t>https://tinyurl.com/innova-ml</a:t>
            </a:r>
          </a:p>
        </p:txBody>
      </p:sp>
      <p:sp>
        <p:nvSpPr>
          <p:cNvPr id="5" name="Slide Number Placeholder 4">
            <a:extLst>
              <a:ext uri="{FF2B5EF4-FFF2-40B4-BE49-F238E27FC236}">
                <a16:creationId xmlns:a16="http://schemas.microsoft.com/office/drawing/2014/main" id="{29C0A697-BA1F-4885-AA10-8293EC491E12}"/>
              </a:ext>
            </a:extLst>
          </p:cNvPr>
          <p:cNvSpPr>
            <a:spLocks noGrp="1"/>
          </p:cNvSpPr>
          <p:nvPr>
            <p:ph type="sldNum" sz="quarter" idx="12"/>
          </p:nvPr>
        </p:nvSpPr>
        <p:spPr/>
        <p:txBody>
          <a:bodyPr/>
          <a:lstStyle/>
          <a:p>
            <a:fld id="{E7BA9F41-5316-4350-BFCE-359BDF312D0B}" type="slidenum">
              <a:rPr lang="en-US" smtClean="0"/>
              <a:t>42</a:t>
            </a:fld>
            <a:endParaRPr lang="en-US"/>
          </a:p>
        </p:txBody>
      </p:sp>
    </p:spTree>
    <p:extLst>
      <p:ext uri="{BB962C8B-B14F-4D97-AF65-F5344CB8AC3E}">
        <p14:creationId xmlns:p14="http://schemas.microsoft.com/office/powerpoint/2010/main" val="388609631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043A88-0B32-4BB7-AF70-C7AB1CF21F84}"/>
              </a:ext>
            </a:extLst>
          </p:cNvPr>
          <p:cNvSpPr>
            <a:spLocks noGrp="1"/>
          </p:cNvSpPr>
          <p:nvPr>
            <p:ph type="title"/>
          </p:nvPr>
        </p:nvSpPr>
        <p:spPr/>
        <p:txBody>
          <a:bodyPr/>
          <a:lstStyle/>
          <a:p>
            <a:r>
              <a:rPr lang="en-US" dirty="0"/>
              <a:t>Demo - </a:t>
            </a:r>
            <a:r>
              <a:rPr lang="en-US" dirty="0" err="1"/>
              <a:t>Jupyter</a:t>
            </a:r>
            <a:endParaRPr lang="en-US" dirty="0"/>
          </a:p>
        </p:txBody>
      </p:sp>
      <p:sp>
        <p:nvSpPr>
          <p:cNvPr id="4" name="Footer Placeholder 3">
            <a:extLst>
              <a:ext uri="{FF2B5EF4-FFF2-40B4-BE49-F238E27FC236}">
                <a16:creationId xmlns:a16="http://schemas.microsoft.com/office/drawing/2014/main" id="{8AD480BE-0D5D-4EAA-8C69-F29484BCFF97}"/>
              </a:ext>
            </a:extLst>
          </p:cNvPr>
          <p:cNvSpPr>
            <a:spLocks noGrp="1"/>
          </p:cNvSpPr>
          <p:nvPr>
            <p:ph type="ftr" sz="quarter" idx="11"/>
          </p:nvPr>
        </p:nvSpPr>
        <p:spPr/>
        <p:txBody>
          <a:bodyPr/>
          <a:lstStyle/>
          <a:p>
            <a:r>
              <a:rPr lang="en-US"/>
              <a:t>https://tinyurl.com/innova-ml</a:t>
            </a:r>
          </a:p>
        </p:txBody>
      </p:sp>
      <p:sp>
        <p:nvSpPr>
          <p:cNvPr id="5" name="Slide Number Placeholder 4">
            <a:extLst>
              <a:ext uri="{FF2B5EF4-FFF2-40B4-BE49-F238E27FC236}">
                <a16:creationId xmlns:a16="http://schemas.microsoft.com/office/drawing/2014/main" id="{C6428FA9-B648-45E7-A2B6-E2CD2D4B5C60}"/>
              </a:ext>
            </a:extLst>
          </p:cNvPr>
          <p:cNvSpPr>
            <a:spLocks noGrp="1"/>
          </p:cNvSpPr>
          <p:nvPr>
            <p:ph type="sldNum" sz="quarter" idx="12"/>
          </p:nvPr>
        </p:nvSpPr>
        <p:spPr/>
        <p:txBody>
          <a:bodyPr/>
          <a:lstStyle/>
          <a:p>
            <a:fld id="{E7BA9F41-5316-4350-BFCE-359BDF312D0B}" type="slidenum">
              <a:rPr lang="en-US" smtClean="0"/>
              <a:t>43</a:t>
            </a:fld>
            <a:endParaRPr lang="en-US"/>
          </a:p>
        </p:txBody>
      </p:sp>
      <p:pic>
        <p:nvPicPr>
          <p:cNvPr id="5124" name="Picture 4" descr="example notebook of Lorenz differential equations">
            <a:extLst>
              <a:ext uri="{FF2B5EF4-FFF2-40B4-BE49-F238E27FC236}">
                <a16:creationId xmlns:a16="http://schemas.microsoft.com/office/drawing/2014/main" id="{4FFA68F0-032A-4F12-91B1-113CFDB55896}"/>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500112" y="1825625"/>
            <a:ext cx="6143775"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27036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4" name="Picture 6" descr="Image result for the end">
            <a:extLst>
              <a:ext uri="{FF2B5EF4-FFF2-40B4-BE49-F238E27FC236}">
                <a16:creationId xmlns:a16="http://schemas.microsoft.com/office/drawing/2014/main" id="{21976D5A-6751-4210-AA53-99DF788E4B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23000" y="316521"/>
            <a:ext cx="2921000" cy="219336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3E61AD7B-4B0A-4C74-9964-9C2617E445E3}"/>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7ED78CD2-3CF0-4D3B-AD83-F0FF6BC3B5D0}"/>
              </a:ext>
            </a:extLst>
          </p:cNvPr>
          <p:cNvSpPr>
            <a:spLocks noGrp="1"/>
          </p:cNvSpPr>
          <p:nvPr>
            <p:ph idx="1"/>
          </p:nvPr>
        </p:nvSpPr>
        <p:spPr/>
        <p:txBody>
          <a:bodyPr>
            <a:normAutofit fontScale="92500" lnSpcReduction="10000"/>
          </a:bodyPr>
          <a:lstStyle/>
          <a:p>
            <a:r>
              <a:rPr lang="en-US" dirty="0"/>
              <a:t>Be on the lookout for opportunities</a:t>
            </a:r>
          </a:p>
          <a:p>
            <a:r>
              <a:rPr lang="en-US" dirty="0"/>
              <a:t>Collect more data</a:t>
            </a:r>
          </a:p>
          <a:p>
            <a:r>
              <a:rPr lang="en-US" dirty="0"/>
              <a:t>Be aware of pitfalls, but don’t let them discourage ideas</a:t>
            </a:r>
          </a:p>
          <a:p>
            <a:r>
              <a:rPr lang="en-US" dirty="0"/>
              <a:t>Encourage people to get involved - even a little helps</a:t>
            </a:r>
          </a:p>
          <a:p>
            <a:pPr lvl="1"/>
            <a:r>
              <a:rPr lang="en-US" dirty="0"/>
              <a:t>Subject matter experts</a:t>
            </a:r>
          </a:p>
          <a:p>
            <a:pPr lvl="1"/>
            <a:r>
              <a:rPr lang="en-US" dirty="0"/>
              <a:t>Existing ML expertise</a:t>
            </a:r>
          </a:p>
          <a:p>
            <a:pPr lvl="1"/>
            <a:r>
              <a:rPr lang="en-US" dirty="0"/>
              <a:t>People interested in learning to apply ML</a:t>
            </a:r>
          </a:p>
          <a:p>
            <a:pPr lvl="1"/>
            <a:r>
              <a:rPr lang="en-US" dirty="0"/>
              <a:t>Data acquisition and preparation (important!)</a:t>
            </a:r>
          </a:p>
          <a:p>
            <a:r>
              <a:rPr lang="en-US" dirty="0"/>
              <a:t>Contact: Jacob Eggleston or Jim Kilty</a:t>
            </a:r>
          </a:p>
          <a:p>
            <a:pPr lvl="1"/>
            <a:r>
              <a:rPr lang="en-US" b="1" dirty="0">
                <a:solidFill>
                  <a:schemeClr val="accent1"/>
                </a:solidFill>
              </a:rPr>
              <a:t>https://tinyurl.com/innova-ml</a:t>
            </a:r>
          </a:p>
          <a:p>
            <a:pPr lvl="1"/>
            <a:r>
              <a:rPr lang="en-US" sz="1900" dirty="0">
                <a:solidFill>
                  <a:prstClr val="black"/>
                </a:solidFill>
              </a:rPr>
              <a:t>https://github.com/chilimangoes/Innova_ML_Presentation</a:t>
            </a:r>
            <a:endParaRPr lang="en-US" dirty="0">
              <a:solidFill>
                <a:prstClr val="black"/>
              </a:solidFill>
            </a:endParaRPr>
          </a:p>
          <a:p>
            <a:pPr lvl="1"/>
            <a:endParaRPr lang="en-US" b="1" dirty="0"/>
          </a:p>
        </p:txBody>
      </p:sp>
      <p:sp>
        <p:nvSpPr>
          <p:cNvPr id="4" name="Footer Placeholder 3">
            <a:extLst>
              <a:ext uri="{FF2B5EF4-FFF2-40B4-BE49-F238E27FC236}">
                <a16:creationId xmlns:a16="http://schemas.microsoft.com/office/drawing/2014/main" id="{7F8F7783-4073-40DC-897F-372A19FC8420}"/>
              </a:ext>
            </a:extLst>
          </p:cNvPr>
          <p:cNvSpPr>
            <a:spLocks noGrp="1"/>
          </p:cNvSpPr>
          <p:nvPr>
            <p:ph type="ftr" sz="quarter" idx="11"/>
          </p:nvPr>
        </p:nvSpPr>
        <p:spPr/>
        <p:txBody>
          <a:bodyPr/>
          <a:lstStyle/>
          <a:p>
            <a:r>
              <a:rPr lang="en-US"/>
              <a:t>https://tinyurl.com/innova-ml</a:t>
            </a:r>
          </a:p>
        </p:txBody>
      </p:sp>
      <p:sp>
        <p:nvSpPr>
          <p:cNvPr id="5" name="Slide Number Placeholder 4">
            <a:extLst>
              <a:ext uri="{FF2B5EF4-FFF2-40B4-BE49-F238E27FC236}">
                <a16:creationId xmlns:a16="http://schemas.microsoft.com/office/drawing/2014/main" id="{62E7355F-4F95-4AAE-B66A-600228717C88}"/>
              </a:ext>
            </a:extLst>
          </p:cNvPr>
          <p:cNvSpPr>
            <a:spLocks noGrp="1"/>
          </p:cNvSpPr>
          <p:nvPr>
            <p:ph type="sldNum" sz="quarter" idx="12"/>
          </p:nvPr>
        </p:nvSpPr>
        <p:spPr/>
        <p:txBody>
          <a:bodyPr/>
          <a:lstStyle/>
          <a:p>
            <a:fld id="{E7BA9F41-5316-4350-BFCE-359BDF312D0B}" type="slidenum">
              <a:rPr lang="en-US" smtClean="0"/>
              <a:t>44</a:t>
            </a:fld>
            <a:endParaRPr lang="en-US"/>
          </a:p>
        </p:txBody>
      </p:sp>
    </p:spTree>
    <p:extLst>
      <p:ext uri="{BB962C8B-B14F-4D97-AF65-F5344CB8AC3E}">
        <p14:creationId xmlns:p14="http://schemas.microsoft.com/office/powerpoint/2010/main" val="58134815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A0E986-4D8F-453A-A206-892E2CE15012}"/>
              </a:ext>
            </a:extLst>
          </p:cNvPr>
          <p:cNvSpPr>
            <a:spLocks noGrp="1"/>
          </p:cNvSpPr>
          <p:nvPr>
            <p:ph type="title"/>
          </p:nvPr>
        </p:nvSpPr>
        <p:spPr/>
        <p:txBody>
          <a:bodyPr/>
          <a:lstStyle/>
          <a:p>
            <a:r>
              <a:rPr lang="en-US" dirty="0"/>
              <a:t>Supplemental slides…</a:t>
            </a:r>
          </a:p>
        </p:txBody>
      </p:sp>
      <p:sp>
        <p:nvSpPr>
          <p:cNvPr id="3" name="Content Placeholder 2">
            <a:extLst>
              <a:ext uri="{FF2B5EF4-FFF2-40B4-BE49-F238E27FC236}">
                <a16:creationId xmlns:a16="http://schemas.microsoft.com/office/drawing/2014/main" id="{3F6F38D4-0ADC-429B-B87E-8BD0669615EC}"/>
              </a:ext>
            </a:extLst>
          </p:cNvPr>
          <p:cNvSpPr>
            <a:spLocks noGrp="1"/>
          </p:cNvSpPr>
          <p:nvPr>
            <p:ph idx="1"/>
          </p:nvPr>
        </p:nvSpPr>
        <p:spPr/>
        <p:txBody>
          <a:bodyPr/>
          <a:lstStyle/>
          <a:p>
            <a:endParaRPr lang="en-US" dirty="0"/>
          </a:p>
        </p:txBody>
      </p:sp>
      <p:sp>
        <p:nvSpPr>
          <p:cNvPr id="4" name="Footer Placeholder 3">
            <a:extLst>
              <a:ext uri="{FF2B5EF4-FFF2-40B4-BE49-F238E27FC236}">
                <a16:creationId xmlns:a16="http://schemas.microsoft.com/office/drawing/2014/main" id="{D9E5F378-3A9C-4146-87DA-4E4679F0A6CA}"/>
              </a:ext>
            </a:extLst>
          </p:cNvPr>
          <p:cNvSpPr>
            <a:spLocks noGrp="1"/>
          </p:cNvSpPr>
          <p:nvPr>
            <p:ph type="ftr" sz="quarter" idx="11"/>
          </p:nvPr>
        </p:nvSpPr>
        <p:spPr/>
        <p:txBody>
          <a:bodyPr/>
          <a:lstStyle/>
          <a:p>
            <a:r>
              <a:rPr lang="en-US"/>
              <a:t>https://tinyurl.com/innova-ml</a:t>
            </a:r>
          </a:p>
        </p:txBody>
      </p:sp>
      <p:sp>
        <p:nvSpPr>
          <p:cNvPr id="5" name="Slide Number Placeholder 4">
            <a:extLst>
              <a:ext uri="{FF2B5EF4-FFF2-40B4-BE49-F238E27FC236}">
                <a16:creationId xmlns:a16="http://schemas.microsoft.com/office/drawing/2014/main" id="{88E2A1E3-F2D1-4DF7-8E74-B709468DD48D}"/>
              </a:ext>
            </a:extLst>
          </p:cNvPr>
          <p:cNvSpPr>
            <a:spLocks noGrp="1"/>
          </p:cNvSpPr>
          <p:nvPr>
            <p:ph type="sldNum" sz="quarter" idx="12"/>
          </p:nvPr>
        </p:nvSpPr>
        <p:spPr/>
        <p:txBody>
          <a:bodyPr/>
          <a:lstStyle/>
          <a:p>
            <a:fld id="{E7BA9F41-5316-4350-BFCE-359BDF312D0B}" type="slidenum">
              <a:rPr lang="en-US" smtClean="0"/>
              <a:t>45</a:t>
            </a:fld>
            <a:endParaRPr lang="en-US"/>
          </a:p>
        </p:txBody>
      </p:sp>
    </p:spTree>
    <p:extLst>
      <p:ext uri="{BB962C8B-B14F-4D97-AF65-F5344CB8AC3E}">
        <p14:creationId xmlns:p14="http://schemas.microsoft.com/office/powerpoint/2010/main" val="36963228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DC12A9-FD44-4452-AA8B-BDE06C514E0A}"/>
              </a:ext>
            </a:extLst>
          </p:cNvPr>
          <p:cNvSpPr>
            <a:spLocks noGrp="1"/>
          </p:cNvSpPr>
          <p:nvPr>
            <p:ph type="title"/>
          </p:nvPr>
        </p:nvSpPr>
        <p:spPr/>
        <p:txBody>
          <a:bodyPr/>
          <a:lstStyle/>
          <a:p>
            <a:r>
              <a:rPr lang="en-US" dirty="0"/>
              <a:t>Overfitting / Underfitting</a:t>
            </a:r>
          </a:p>
        </p:txBody>
      </p:sp>
      <p:pic>
        <p:nvPicPr>
          <p:cNvPr id="6" name="Content Placeholder 5">
            <a:extLst>
              <a:ext uri="{FF2B5EF4-FFF2-40B4-BE49-F238E27FC236}">
                <a16:creationId xmlns:a16="http://schemas.microsoft.com/office/drawing/2014/main" id="{6DAA2851-4F41-437A-B088-F1100868E24D}"/>
              </a:ext>
            </a:extLst>
          </p:cNvPr>
          <p:cNvPicPr>
            <a:picLocks noGrp="1" noChangeAspect="1"/>
          </p:cNvPicPr>
          <p:nvPr>
            <p:ph idx="1"/>
          </p:nvPr>
        </p:nvPicPr>
        <p:blipFill>
          <a:blip r:embed="rId3"/>
          <a:stretch>
            <a:fillRect/>
          </a:stretch>
        </p:blipFill>
        <p:spPr>
          <a:xfrm>
            <a:off x="876300" y="2122489"/>
            <a:ext cx="3201570" cy="3270527"/>
          </a:xfrm>
          <a:prstGeom prst="rect">
            <a:avLst/>
          </a:prstGeom>
        </p:spPr>
      </p:pic>
      <p:pic>
        <p:nvPicPr>
          <p:cNvPr id="3" name="Picture 2">
            <a:extLst>
              <a:ext uri="{FF2B5EF4-FFF2-40B4-BE49-F238E27FC236}">
                <a16:creationId xmlns:a16="http://schemas.microsoft.com/office/drawing/2014/main" id="{0BF45A3C-24EE-45C4-96FA-3943B586DA94}"/>
              </a:ext>
            </a:extLst>
          </p:cNvPr>
          <p:cNvPicPr>
            <a:picLocks noChangeAspect="1"/>
          </p:cNvPicPr>
          <p:nvPr/>
        </p:nvPicPr>
        <p:blipFill>
          <a:blip r:embed="rId4"/>
          <a:stretch>
            <a:fillRect/>
          </a:stretch>
        </p:blipFill>
        <p:spPr>
          <a:xfrm>
            <a:off x="4890910" y="2122489"/>
            <a:ext cx="3376790" cy="3270527"/>
          </a:xfrm>
          <a:prstGeom prst="rect">
            <a:avLst/>
          </a:prstGeom>
        </p:spPr>
      </p:pic>
      <p:sp>
        <p:nvSpPr>
          <p:cNvPr id="4" name="Footer Placeholder 3">
            <a:extLst>
              <a:ext uri="{FF2B5EF4-FFF2-40B4-BE49-F238E27FC236}">
                <a16:creationId xmlns:a16="http://schemas.microsoft.com/office/drawing/2014/main" id="{03B3613B-DE53-491F-8917-6E6E4722153A}"/>
              </a:ext>
            </a:extLst>
          </p:cNvPr>
          <p:cNvSpPr>
            <a:spLocks noGrp="1"/>
          </p:cNvSpPr>
          <p:nvPr>
            <p:ph type="ftr" sz="quarter" idx="11"/>
          </p:nvPr>
        </p:nvSpPr>
        <p:spPr/>
        <p:txBody>
          <a:bodyPr/>
          <a:lstStyle/>
          <a:p>
            <a:r>
              <a:rPr lang="en-US"/>
              <a:t>https://tinyurl.com/innova-ml</a:t>
            </a:r>
          </a:p>
        </p:txBody>
      </p:sp>
      <p:sp>
        <p:nvSpPr>
          <p:cNvPr id="5" name="Slide Number Placeholder 4">
            <a:extLst>
              <a:ext uri="{FF2B5EF4-FFF2-40B4-BE49-F238E27FC236}">
                <a16:creationId xmlns:a16="http://schemas.microsoft.com/office/drawing/2014/main" id="{1BD8C866-51B3-4202-977D-D40B69AD41CE}"/>
              </a:ext>
            </a:extLst>
          </p:cNvPr>
          <p:cNvSpPr>
            <a:spLocks noGrp="1"/>
          </p:cNvSpPr>
          <p:nvPr>
            <p:ph type="sldNum" sz="quarter" idx="12"/>
          </p:nvPr>
        </p:nvSpPr>
        <p:spPr/>
        <p:txBody>
          <a:bodyPr/>
          <a:lstStyle/>
          <a:p>
            <a:fld id="{E7BA9F41-5316-4350-BFCE-359BDF312D0B}" type="slidenum">
              <a:rPr lang="en-US" smtClean="0"/>
              <a:t>46</a:t>
            </a:fld>
            <a:endParaRPr lang="en-US"/>
          </a:p>
        </p:txBody>
      </p:sp>
    </p:spTree>
    <p:extLst>
      <p:ext uri="{BB962C8B-B14F-4D97-AF65-F5344CB8AC3E}">
        <p14:creationId xmlns:p14="http://schemas.microsoft.com/office/powerpoint/2010/main" val="152063839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095BD8-BC52-4BE7-A097-CB308AAF48FC}"/>
              </a:ext>
            </a:extLst>
          </p:cNvPr>
          <p:cNvSpPr>
            <a:spLocks noGrp="1"/>
          </p:cNvSpPr>
          <p:nvPr>
            <p:ph type="title"/>
          </p:nvPr>
        </p:nvSpPr>
        <p:spPr/>
        <p:txBody>
          <a:bodyPr/>
          <a:lstStyle/>
          <a:p>
            <a:r>
              <a:rPr lang="en-US" dirty="0"/>
              <a:t>What is Machine Learning?</a:t>
            </a:r>
          </a:p>
        </p:txBody>
      </p:sp>
      <p:sp>
        <p:nvSpPr>
          <p:cNvPr id="3" name="Content Placeholder 2">
            <a:extLst>
              <a:ext uri="{FF2B5EF4-FFF2-40B4-BE49-F238E27FC236}">
                <a16:creationId xmlns:a16="http://schemas.microsoft.com/office/drawing/2014/main" id="{14310D97-B9C0-454D-9211-5913A8899F9B}"/>
              </a:ext>
            </a:extLst>
          </p:cNvPr>
          <p:cNvSpPr>
            <a:spLocks noGrp="1"/>
          </p:cNvSpPr>
          <p:nvPr>
            <p:ph idx="1"/>
          </p:nvPr>
        </p:nvSpPr>
        <p:spPr/>
        <p:txBody>
          <a:bodyPr/>
          <a:lstStyle/>
          <a:p>
            <a:pPr marL="0" indent="0">
              <a:buNone/>
            </a:pPr>
            <a:r>
              <a:rPr lang="en-US" dirty="0"/>
              <a:t>Semi-Supervised:</a:t>
            </a:r>
          </a:p>
          <a:p>
            <a:r>
              <a:rPr lang="en-US" dirty="0"/>
              <a:t>Basically, supervised learning but augmented with unlabeled data to improve accuracy</a:t>
            </a:r>
          </a:p>
          <a:p>
            <a:r>
              <a:rPr lang="en-US" dirty="0"/>
              <a:t>Fairly advanced and still not used extensively, but likely to become much more important in the future</a:t>
            </a:r>
          </a:p>
          <a:p>
            <a:endParaRPr lang="en-US" dirty="0"/>
          </a:p>
        </p:txBody>
      </p:sp>
      <p:sp>
        <p:nvSpPr>
          <p:cNvPr id="4" name="Footer Placeholder 3">
            <a:extLst>
              <a:ext uri="{FF2B5EF4-FFF2-40B4-BE49-F238E27FC236}">
                <a16:creationId xmlns:a16="http://schemas.microsoft.com/office/drawing/2014/main" id="{48C3175E-571B-4C79-B809-2BFD4A9D4271}"/>
              </a:ext>
            </a:extLst>
          </p:cNvPr>
          <p:cNvSpPr>
            <a:spLocks noGrp="1"/>
          </p:cNvSpPr>
          <p:nvPr>
            <p:ph type="ftr" sz="quarter" idx="11"/>
          </p:nvPr>
        </p:nvSpPr>
        <p:spPr/>
        <p:txBody>
          <a:bodyPr/>
          <a:lstStyle/>
          <a:p>
            <a:r>
              <a:rPr lang="en-US"/>
              <a:t>https://tinyurl.com/innova-ml</a:t>
            </a:r>
          </a:p>
        </p:txBody>
      </p:sp>
      <p:sp>
        <p:nvSpPr>
          <p:cNvPr id="5" name="Slide Number Placeholder 4">
            <a:extLst>
              <a:ext uri="{FF2B5EF4-FFF2-40B4-BE49-F238E27FC236}">
                <a16:creationId xmlns:a16="http://schemas.microsoft.com/office/drawing/2014/main" id="{B2D23DBA-4EC3-45F3-98FA-A191B7E0396C}"/>
              </a:ext>
            </a:extLst>
          </p:cNvPr>
          <p:cNvSpPr>
            <a:spLocks noGrp="1"/>
          </p:cNvSpPr>
          <p:nvPr>
            <p:ph type="sldNum" sz="quarter" idx="12"/>
          </p:nvPr>
        </p:nvSpPr>
        <p:spPr/>
        <p:txBody>
          <a:bodyPr/>
          <a:lstStyle/>
          <a:p>
            <a:fld id="{E7BA9F41-5316-4350-BFCE-359BDF312D0B}" type="slidenum">
              <a:rPr lang="en-US" smtClean="0"/>
              <a:t>47</a:t>
            </a:fld>
            <a:endParaRPr lang="en-US"/>
          </a:p>
        </p:txBody>
      </p:sp>
    </p:spTree>
    <p:extLst>
      <p:ext uri="{BB962C8B-B14F-4D97-AF65-F5344CB8AC3E}">
        <p14:creationId xmlns:p14="http://schemas.microsoft.com/office/powerpoint/2010/main" val="156588336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B99FCB-FCBE-4806-9A70-87DC22A9118C}"/>
              </a:ext>
            </a:extLst>
          </p:cNvPr>
          <p:cNvSpPr>
            <a:spLocks noGrp="1"/>
          </p:cNvSpPr>
          <p:nvPr>
            <p:ph type="title"/>
          </p:nvPr>
        </p:nvSpPr>
        <p:spPr/>
        <p:txBody>
          <a:bodyPr/>
          <a:lstStyle/>
          <a:p>
            <a:r>
              <a:rPr lang="en-US" dirty="0"/>
              <a:t>What is Machine Learning?</a:t>
            </a:r>
          </a:p>
        </p:txBody>
      </p:sp>
      <p:sp>
        <p:nvSpPr>
          <p:cNvPr id="3" name="Content Placeholder 2">
            <a:extLst>
              <a:ext uri="{FF2B5EF4-FFF2-40B4-BE49-F238E27FC236}">
                <a16:creationId xmlns:a16="http://schemas.microsoft.com/office/drawing/2014/main" id="{963A0DDE-3D7F-4972-8E51-3D173A455C31}"/>
              </a:ext>
            </a:extLst>
          </p:cNvPr>
          <p:cNvSpPr>
            <a:spLocks noGrp="1"/>
          </p:cNvSpPr>
          <p:nvPr>
            <p:ph idx="1"/>
          </p:nvPr>
        </p:nvSpPr>
        <p:spPr/>
        <p:txBody>
          <a:bodyPr/>
          <a:lstStyle/>
          <a:p>
            <a:pPr marL="0" indent="0">
              <a:buNone/>
            </a:pPr>
            <a:r>
              <a:rPr lang="en-US" dirty="0"/>
              <a:t>Reinforcement Learning: </a:t>
            </a:r>
          </a:p>
          <a:p>
            <a:r>
              <a:rPr lang="en-US" dirty="0"/>
              <a:t>There isn't a "correct" answer for each output. Instead, occasional feedback is given to the algorithm about whether it's doing a good job or not. (Technical term: sparse rewards)</a:t>
            </a:r>
          </a:p>
          <a:p>
            <a:r>
              <a:rPr lang="en-US" dirty="0"/>
              <a:t>Often used for learning behavior (e.g. robots, self-driving cars)</a:t>
            </a:r>
          </a:p>
          <a:p>
            <a:endParaRPr lang="en-US" dirty="0"/>
          </a:p>
        </p:txBody>
      </p:sp>
      <p:sp>
        <p:nvSpPr>
          <p:cNvPr id="4" name="Footer Placeholder 3">
            <a:extLst>
              <a:ext uri="{FF2B5EF4-FFF2-40B4-BE49-F238E27FC236}">
                <a16:creationId xmlns:a16="http://schemas.microsoft.com/office/drawing/2014/main" id="{142DCB0F-A4D4-4979-BEF2-5E69710C579F}"/>
              </a:ext>
            </a:extLst>
          </p:cNvPr>
          <p:cNvSpPr>
            <a:spLocks noGrp="1"/>
          </p:cNvSpPr>
          <p:nvPr>
            <p:ph type="ftr" sz="quarter" idx="11"/>
          </p:nvPr>
        </p:nvSpPr>
        <p:spPr/>
        <p:txBody>
          <a:bodyPr/>
          <a:lstStyle/>
          <a:p>
            <a:r>
              <a:rPr lang="en-US"/>
              <a:t>https://tinyurl.com/innova-ml</a:t>
            </a:r>
          </a:p>
        </p:txBody>
      </p:sp>
      <p:sp>
        <p:nvSpPr>
          <p:cNvPr id="5" name="Slide Number Placeholder 4">
            <a:extLst>
              <a:ext uri="{FF2B5EF4-FFF2-40B4-BE49-F238E27FC236}">
                <a16:creationId xmlns:a16="http://schemas.microsoft.com/office/drawing/2014/main" id="{98AD231B-6027-4B6C-B7FF-028ED0E9064F}"/>
              </a:ext>
            </a:extLst>
          </p:cNvPr>
          <p:cNvSpPr>
            <a:spLocks noGrp="1"/>
          </p:cNvSpPr>
          <p:nvPr>
            <p:ph type="sldNum" sz="quarter" idx="12"/>
          </p:nvPr>
        </p:nvSpPr>
        <p:spPr/>
        <p:txBody>
          <a:bodyPr/>
          <a:lstStyle/>
          <a:p>
            <a:fld id="{E7BA9F41-5316-4350-BFCE-359BDF312D0B}" type="slidenum">
              <a:rPr lang="en-US" smtClean="0"/>
              <a:t>48</a:t>
            </a:fld>
            <a:endParaRPr lang="en-US"/>
          </a:p>
        </p:txBody>
      </p:sp>
    </p:spTree>
    <p:extLst>
      <p:ext uri="{BB962C8B-B14F-4D97-AF65-F5344CB8AC3E}">
        <p14:creationId xmlns:p14="http://schemas.microsoft.com/office/powerpoint/2010/main" val="159443951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524C83-15FF-46BC-B484-FF9C5DD1BBDC}"/>
              </a:ext>
            </a:extLst>
          </p:cNvPr>
          <p:cNvSpPr>
            <a:spLocks noGrp="1"/>
          </p:cNvSpPr>
          <p:nvPr>
            <p:ph type="title"/>
          </p:nvPr>
        </p:nvSpPr>
        <p:spPr/>
        <p:txBody>
          <a:bodyPr/>
          <a:lstStyle/>
          <a:p>
            <a:r>
              <a:rPr lang="en-US" dirty="0"/>
              <a:t>What is Machine Learning?</a:t>
            </a:r>
          </a:p>
        </p:txBody>
      </p:sp>
      <p:sp>
        <p:nvSpPr>
          <p:cNvPr id="3" name="Content Placeholder 2">
            <a:extLst>
              <a:ext uri="{FF2B5EF4-FFF2-40B4-BE49-F238E27FC236}">
                <a16:creationId xmlns:a16="http://schemas.microsoft.com/office/drawing/2014/main" id="{066AD392-8B3A-44B7-BAAF-531F84F9FEF8}"/>
              </a:ext>
            </a:extLst>
          </p:cNvPr>
          <p:cNvSpPr>
            <a:spLocks noGrp="1"/>
          </p:cNvSpPr>
          <p:nvPr>
            <p:ph idx="1"/>
          </p:nvPr>
        </p:nvSpPr>
        <p:spPr/>
        <p:txBody>
          <a:bodyPr/>
          <a:lstStyle/>
          <a:p>
            <a:pPr marL="0" indent="0">
              <a:buNone/>
            </a:pPr>
            <a:r>
              <a:rPr lang="en-US" dirty="0"/>
              <a:t>Recap: </a:t>
            </a:r>
          </a:p>
          <a:p>
            <a:r>
              <a:rPr lang="en-US" dirty="0"/>
              <a:t>4 categories: supervised, unsupervised, semi-supervised, and reinforcement learning</a:t>
            </a:r>
          </a:p>
          <a:p>
            <a:r>
              <a:rPr lang="en-US" dirty="0"/>
              <a:t>Generally speaking, the important ones to remember are</a:t>
            </a:r>
          </a:p>
          <a:p>
            <a:pPr lvl="1"/>
            <a:r>
              <a:rPr lang="en-US" dirty="0">
                <a:solidFill>
                  <a:srgbClr val="FF0000"/>
                </a:solidFill>
              </a:rPr>
              <a:t>Supervised</a:t>
            </a:r>
            <a:r>
              <a:rPr lang="en-US" dirty="0"/>
              <a:t> - learning to predict a "correct" answer</a:t>
            </a:r>
          </a:p>
          <a:p>
            <a:pPr lvl="1"/>
            <a:r>
              <a:rPr lang="en-US" dirty="0">
                <a:solidFill>
                  <a:srgbClr val="FF0000"/>
                </a:solidFill>
              </a:rPr>
              <a:t>Unsupervised</a:t>
            </a:r>
            <a:r>
              <a:rPr lang="en-US" dirty="0"/>
              <a:t> - looking for patterns in data</a:t>
            </a:r>
          </a:p>
          <a:p>
            <a:endParaRPr lang="en-US" dirty="0"/>
          </a:p>
        </p:txBody>
      </p:sp>
      <p:sp>
        <p:nvSpPr>
          <p:cNvPr id="4" name="Footer Placeholder 3">
            <a:extLst>
              <a:ext uri="{FF2B5EF4-FFF2-40B4-BE49-F238E27FC236}">
                <a16:creationId xmlns:a16="http://schemas.microsoft.com/office/drawing/2014/main" id="{9E1DBAE7-841E-4639-B515-315D43C0A108}"/>
              </a:ext>
            </a:extLst>
          </p:cNvPr>
          <p:cNvSpPr>
            <a:spLocks noGrp="1"/>
          </p:cNvSpPr>
          <p:nvPr>
            <p:ph type="ftr" sz="quarter" idx="11"/>
          </p:nvPr>
        </p:nvSpPr>
        <p:spPr/>
        <p:txBody>
          <a:bodyPr/>
          <a:lstStyle/>
          <a:p>
            <a:r>
              <a:rPr lang="en-US"/>
              <a:t>https://tinyurl.com/innova-ml</a:t>
            </a:r>
          </a:p>
        </p:txBody>
      </p:sp>
      <p:sp>
        <p:nvSpPr>
          <p:cNvPr id="5" name="Slide Number Placeholder 4">
            <a:extLst>
              <a:ext uri="{FF2B5EF4-FFF2-40B4-BE49-F238E27FC236}">
                <a16:creationId xmlns:a16="http://schemas.microsoft.com/office/drawing/2014/main" id="{72076B80-DF7A-4C5E-889C-94065CDC6338}"/>
              </a:ext>
            </a:extLst>
          </p:cNvPr>
          <p:cNvSpPr>
            <a:spLocks noGrp="1"/>
          </p:cNvSpPr>
          <p:nvPr>
            <p:ph type="sldNum" sz="quarter" idx="12"/>
          </p:nvPr>
        </p:nvSpPr>
        <p:spPr/>
        <p:txBody>
          <a:bodyPr/>
          <a:lstStyle/>
          <a:p>
            <a:fld id="{E7BA9F41-5316-4350-BFCE-359BDF312D0B}" type="slidenum">
              <a:rPr lang="en-US" smtClean="0"/>
              <a:t>49</a:t>
            </a:fld>
            <a:endParaRPr lang="en-US"/>
          </a:p>
        </p:txBody>
      </p:sp>
    </p:spTree>
    <p:extLst>
      <p:ext uri="{BB962C8B-B14F-4D97-AF65-F5344CB8AC3E}">
        <p14:creationId xmlns:p14="http://schemas.microsoft.com/office/powerpoint/2010/main" val="27073721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00CA7A-25BC-4165-A070-C30280DED128}"/>
              </a:ext>
            </a:extLst>
          </p:cNvPr>
          <p:cNvSpPr>
            <a:spLocks noGrp="1"/>
          </p:cNvSpPr>
          <p:nvPr>
            <p:ph type="title"/>
          </p:nvPr>
        </p:nvSpPr>
        <p:spPr/>
        <p:txBody>
          <a:bodyPr/>
          <a:lstStyle/>
          <a:p>
            <a:r>
              <a:rPr lang="en-US" dirty="0"/>
              <a:t>Why Now?</a:t>
            </a:r>
          </a:p>
        </p:txBody>
      </p:sp>
      <p:sp>
        <p:nvSpPr>
          <p:cNvPr id="3" name="Content Placeholder 2">
            <a:extLst>
              <a:ext uri="{FF2B5EF4-FFF2-40B4-BE49-F238E27FC236}">
                <a16:creationId xmlns:a16="http://schemas.microsoft.com/office/drawing/2014/main" id="{1EBD0F4F-311E-4F4E-AAA9-A703398FDA43}"/>
              </a:ext>
            </a:extLst>
          </p:cNvPr>
          <p:cNvSpPr>
            <a:spLocks noGrp="1"/>
          </p:cNvSpPr>
          <p:nvPr>
            <p:ph idx="1"/>
          </p:nvPr>
        </p:nvSpPr>
        <p:spPr>
          <a:xfrm>
            <a:off x="628650" y="1543665"/>
            <a:ext cx="7886700" cy="4633298"/>
          </a:xfrm>
        </p:spPr>
        <p:txBody>
          <a:bodyPr>
            <a:normAutofit/>
          </a:bodyPr>
          <a:lstStyle/>
          <a:p>
            <a:pPr marL="0" indent="0">
              <a:buNone/>
            </a:pPr>
            <a:r>
              <a:rPr lang="en-US" sz="2000" dirty="0"/>
              <a:t>Current explosive trend in ML driven by:</a:t>
            </a:r>
          </a:p>
          <a:p>
            <a:r>
              <a:rPr lang="en-US" sz="2000" dirty="0"/>
              <a:t>Massive amounts of data</a:t>
            </a:r>
          </a:p>
          <a:p>
            <a:r>
              <a:rPr lang="en-US" sz="2000" dirty="0"/>
              <a:t>Massive amounts of computing power</a:t>
            </a:r>
          </a:p>
          <a:p>
            <a:r>
              <a:rPr lang="en-US" sz="2000" dirty="0"/>
              <a:t>End-to-end learning</a:t>
            </a:r>
          </a:p>
          <a:p>
            <a:pPr marL="0" indent="0">
              <a:buNone/>
            </a:pPr>
            <a:endParaRPr lang="en-US" dirty="0"/>
          </a:p>
        </p:txBody>
      </p:sp>
      <p:pic>
        <p:nvPicPr>
          <p:cNvPr id="4100" name="Picture 4" descr="Image result for cpu gpu gflops">
            <a:extLst>
              <a:ext uri="{FF2B5EF4-FFF2-40B4-BE49-F238E27FC236}">
                <a16:creationId xmlns:a16="http://schemas.microsoft.com/office/drawing/2014/main" id="{3D3249DB-8E9D-4624-ADC1-0F0EA22ABE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4063" y="3366505"/>
            <a:ext cx="3817937" cy="305334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A screenshot of a cell phone&#10;&#10;Description generated with very high confidence">
            <a:extLst>
              <a:ext uri="{FF2B5EF4-FFF2-40B4-BE49-F238E27FC236}">
                <a16:creationId xmlns:a16="http://schemas.microsoft.com/office/drawing/2014/main" id="{50238FFF-63A5-47A3-89EB-E962EE353E7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06195" y="1879600"/>
            <a:ext cx="3109155" cy="4540249"/>
          </a:xfrm>
          <a:prstGeom prst="rect">
            <a:avLst/>
          </a:prstGeom>
        </p:spPr>
      </p:pic>
      <p:sp>
        <p:nvSpPr>
          <p:cNvPr id="4" name="Footer Placeholder 3">
            <a:extLst>
              <a:ext uri="{FF2B5EF4-FFF2-40B4-BE49-F238E27FC236}">
                <a16:creationId xmlns:a16="http://schemas.microsoft.com/office/drawing/2014/main" id="{CA133CBC-C96F-45D3-BFBC-9AB5BDC6E0BE}"/>
              </a:ext>
            </a:extLst>
          </p:cNvPr>
          <p:cNvSpPr>
            <a:spLocks noGrp="1"/>
          </p:cNvSpPr>
          <p:nvPr>
            <p:ph type="ftr" sz="quarter" idx="11"/>
          </p:nvPr>
        </p:nvSpPr>
        <p:spPr/>
        <p:txBody>
          <a:bodyPr/>
          <a:lstStyle/>
          <a:p>
            <a:r>
              <a:rPr lang="en-US"/>
              <a:t>https://tinyurl.com/innova-ml</a:t>
            </a:r>
          </a:p>
        </p:txBody>
      </p:sp>
      <p:sp>
        <p:nvSpPr>
          <p:cNvPr id="5" name="Slide Number Placeholder 4">
            <a:extLst>
              <a:ext uri="{FF2B5EF4-FFF2-40B4-BE49-F238E27FC236}">
                <a16:creationId xmlns:a16="http://schemas.microsoft.com/office/drawing/2014/main" id="{9FFE3921-08A3-4F16-AFAE-34C94CABFD8B}"/>
              </a:ext>
            </a:extLst>
          </p:cNvPr>
          <p:cNvSpPr>
            <a:spLocks noGrp="1"/>
          </p:cNvSpPr>
          <p:nvPr>
            <p:ph type="sldNum" sz="quarter" idx="12"/>
          </p:nvPr>
        </p:nvSpPr>
        <p:spPr/>
        <p:txBody>
          <a:bodyPr/>
          <a:lstStyle/>
          <a:p>
            <a:fld id="{E7BA9F41-5316-4350-BFCE-359BDF312D0B}" type="slidenum">
              <a:rPr lang="en-US" smtClean="0"/>
              <a:t>5</a:t>
            </a:fld>
            <a:endParaRPr lang="en-US"/>
          </a:p>
        </p:txBody>
      </p:sp>
      <p:sp>
        <p:nvSpPr>
          <p:cNvPr id="8" name="TextBox 7">
            <a:extLst>
              <a:ext uri="{FF2B5EF4-FFF2-40B4-BE49-F238E27FC236}">
                <a16:creationId xmlns:a16="http://schemas.microsoft.com/office/drawing/2014/main" id="{7F558808-77AA-4C90-9FD5-B1410DBDA0D5}"/>
              </a:ext>
            </a:extLst>
          </p:cNvPr>
          <p:cNvSpPr txBox="1"/>
          <p:nvPr/>
        </p:nvSpPr>
        <p:spPr>
          <a:xfrm>
            <a:off x="6457950" y="305080"/>
            <a:ext cx="2419210" cy="369332"/>
          </a:xfrm>
          <a:prstGeom prst="rect">
            <a:avLst/>
          </a:prstGeom>
          <a:noFill/>
        </p:spPr>
        <p:txBody>
          <a:bodyPr wrap="square" rtlCol="0">
            <a:spAutoFit/>
          </a:bodyPr>
          <a:lstStyle/>
          <a:p>
            <a:pPr algn="r"/>
            <a:r>
              <a:rPr lang="en-US" b="1" dirty="0">
                <a:solidFill>
                  <a:srgbClr val="FF0000"/>
                </a:solidFill>
                <a:latin typeface="Courier New" panose="02070309020205020404" pitchFamily="49" charset="0"/>
                <a:cs typeface="Courier New" panose="02070309020205020404" pitchFamily="49" charset="0"/>
              </a:rPr>
              <a:t>See ML4PMs 7:37</a:t>
            </a:r>
          </a:p>
        </p:txBody>
      </p:sp>
    </p:spTree>
    <p:extLst>
      <p:ext uri="{BB962C8B-B14F-4D97-AF65-F5344CB8AC3E}">
        <p14:creationId xmlns:p14="http://schemas.microsoft.com/office/powerpoint/2010/main" val="259755966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4AAEDD-DED3-4E4D-B727-12430774BFDE}"/>
              </a:ext>
            </a:extLst>
          </p:cNvPr>
          <p:cNvSpPr>
            <a:spLocks noGrp="1"/>
          </p:cNvSpPr>
          <p:nvPr>
            <p:ph type="title"/>
          </p:nvPr>
        </p:nvSpPr>
        <p:spPr/>
        <p:txBody>
          <a:bodyPr/>
          <a:lstStyle/>
          <a:p>
            <a:r>
              <a:rPr lang="en-US" dirty="0"/>
              <a:t>What Can Machine Learning Do?</a:t>
            </a:r>
          </a:p>
        </p:txBody>
      </p:sp>
      <p:sp>
        <p:nvSpPr>
          <p:cNvPr id="3" name="Content Placeholder 2">
            <a:extLst>
              <a:ext uri="{FF2B5EF4-FFF2-40B4-BE49-F238E27FC236}">
                <a16:creationId xmlns:a16="http://schemas.microsoft.com/office/drawing/2014/main" id="{A9C1EB1C-816A-4C6B-BCDD-755918FED12F}"/>
              </a:ext>
            </a:extLst>
          </p:cNvPr>
          <p:cNvSpPr>
            <a:spLocks noGrp="1"/>
          </p:cNvSpPr>
          <p:nvPr>
            <p:ph idx="1"/>
          </p:nvPr>
        </p:nvSpPr>
        <p:spPr/>
        <p:txBody>
          <a:bodyPr/>
          <a:lstStyle/>
          <a:p>
            <a:pPr marL="0" indent="0">
              <a:buNone/>
            </a:pPr>
            <a:r>
              <a:rPr lang="en-US" b="1" dirty="0"/>
              <a:t>Ranking</a:t>
            </a:r>
            <a:r>
              <a:rPr lang="en-US" dirty="0"/>
              <a:t>: Help users find the right thing when they search</a:t>
            </a:r>
          </a:p>
          <a:p>
            <a:pPr marL="0" indent="0">
              <a:buNone/>
            </a:pPr>
            <a:endParaRPr lang="en-US" dirty="0"/>
          </a:p>
          <a:p>
            <a:r>
              <a:rPr lang="en-US" dirty="0"/>
              <a:t>Obvious example: Google search results</a:t>
            </a:r>
          </a:p>
          <a:p>
            <a:r>
              <a:rPr lang="en-US" dirty="0"/>
              <a:t>But can apply to all kinds of areas</a:t>
            </a:r>
          </a:p>
          <a:p>
            <a:r>
              <a:rPr lang="en-US" dirty="0"/>
              <a:t>UEX Warning: can confuse users in some contexts</a:t>
            </a:r>
          </a:p>
          <a:p>
            <a:endParaRPr lang="en-US" dirty="0"/>
          </a:p>
        </p:txBody>
      </p:sp>
      <p:sp>
        <p:nvSpPr>
          <p:cNvPr id="4" name="Footer Placeholder 3">
            <a:extLst>
              <a:ext uri="{FF2B5EF4-FFF2-40B4-BE49-F238E27FC236}">
                <a16:creationId xmlns:a16="http://schemas.microsoft.com/office/drawing/2014/main" id="{F5FAB5AE-3B5F-4BD1-B872-33E3F8984055}"/>
              </a:ext>
            </a:extLst>
          </p:cNvPr>
          <p:cNvSpPr>
            <a:spLocks noGrp="1"/>
          </p:cNvSpPr>
          <p:nvPr>
            <p:ph type="ftr" sz="quarter" idx="11"/>
          </p:nvPr>
        </p:nvSpPr>
        <p:spPr/>
        <p:txBody>
          <a:bodyPr/>
          <a:lstStyle/>
          <a:p>
            <a:r>
              <a:rPr lang="en-US"/>
              <a:t>https://tinyurl.com/innova-ml</a:t>
            </a:r>
          </a:p>
        </p:txBody>
      </p:sp>
      <p:sp>
        <p:nvSpPr>
          <p:cNvPr id="5" name="Slide Number Placeholder 4">
            <a:extLst>
              <a:ext uri="{FF2B5EF4-FFF2-40B4-BE49-F238E27FC236}">
                <a16:creationId xmlns:a16="http://schemas.microsoft.com/office/drawing/2014/main" id="{E73788E8-56B9-42C5-AEC0-807D3BAAA58A}"/>
              </a:ext>
            </a:extLst>
          </p:cNvPr>
          <p:cNvSpPr>
            <a:spLocks noGrp="1"/>
          </p:cNvSpPr>
          <p:nvPr>
            <p:ph type="sldNum" sz="quarter" idx="12"/>
          </p:nvPr>
        </p:nvSpPr>
        <p:spPr/>
        <p:txBody>
          <a:bodyPr/>
          <a:lstStyle/>
          <a:p>
            <a:fld id="{E7BA9F41-5316-4350-BFCE-359BDF312D0B}" type="slidenum">
              <a:rPr lang="en-US" smtClean="0"/>
              <a:t>50</a:t>
            </a:fld>
            <a:endParaRPr lang="en-US"/>
          </a:p>
        </p:txBody>
      </p:sp>
    </p:spTree>
    <p:extLst>
      <p:ext uri="{BB962C8B-B14F-4D97-AF65-F5344CB8AC3E}">
        <p14:creationId xmlns:p14="http://schemas.microsoft.com/office/powerpoint/2010/main" val="19135204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C9A408-E18E-467A-A0A9-78F6C57EB826}"/>
              </a:ext>
            </a:extLst>
          </p:cNvPr>
          <p:cNvSpPr>
            <a:spLocks noGrp="1"/>
          </p:cNvSpPr>
          <p:nvPr>
            <p:ph type="title"/>
          </p:nvPr>
        </p:nvSpPr>
        <p:spPr/>
        <p:txBody>
          <a:bodyPr/>
          <a:lstStyle/>
          <a:p>
            <a:r>
              <a:rPr lang="en-US" dirty="0"/>
              <a:t>What Can Machine Learning Do?</a:t>
            </a:r>
          </a:p>
        </p:txBody>
      </p:sp>
      <p:sp>
        <p:nvSpPr>
          <p:cNvPr id="3" name="Content Placeholder 2">
            <a:extLst>
              <a:ext uri="{FF2B5EF4-FFF2-40B4-BE49-F238E27FC236}">
                <a16:creationId xmlns:a16="http://schemas.microsoft.com/office/drawing/2014/main" id="{E2A3FE09-E88B-444A-8CB3-2C46B2AA32F2}"/>
              </a:ext>
            </a:extLst>
          </p:cNvPr>
          <p:cNvSpPr>
            <a:spLocks noGrp="1"/>
          </p:cNvSpPr>
          <p:nvPr>
            <p:ph idx="1"/>
          </p:nvPr>
        </p:nvSpPr>
        <p:spPr/>
        <p:txBody>
          <a:bodyPr/>
          <a:lstStyle/>
          <a:p>
            <a:pPr marL="0" indent="0">
              <a:buNone/>
            </a:pPr>
            <a:r>
              <a:rPr lang="en-US" b="1" dirty="0"/>
              <a:t>Recommendation</a:t>
            </a:r>
            <a:r>
              <a:rPr lang="en-US" dirty="0"/>
              <a:t>: Suggest something to a user</a:t>
            </a:r>
          </a:p>
          <a:p>
            <a:pPr marL="0" indent="0">
              <a:buNone/>
            </a:pPr>
            <a:endParaRPr lang="en-US" dirty="0"/>
          </a:p>
          <a:p>
            <a:r>
              <a:rPr lang="en-US" dirty="0"/>
              <a:t>Obvious examples: Amazon, Netflix</a:t>
            </a:r>
          </a:p>
          <a:p>
            <a:endParaRPr lang="en-US" dirty="0"/>
          </a:p>
        </p:txBody>
      </p:sp>
      <p:pic>
        <p:nvPicPr>
          <p:cNvPr id="4" name="Picture 3">
            <a:extLst>
              <a:ext uri="{FF2B5EF4-FFF2-40B4-BE49-F238E27FC236}">
                <a16:creationId xmlns:a16="http://schemas.microsoft.com/office/drawing/2014/main" id="{BC1A9CE2-11CD-4224-9950-34ADCF23BC92}"/>
              </a:ext>
            </a:extLst>
          </p:cNvPr>
          <p:cNvPicPr>
            <a:picLocks noChangeAspect="1"/>
          </p:cNvPicPr>
          <p:nvPr/>
        </p:nvPicPr>
        <p:blipFill>
          <a:blip r:embed="rId3"/>
          <a:stretch>
            <a:fillRect/>
          </a:stretch>
        </p:blipFill>
        <p:spPr>
          <a:xfrm>
            <a:off x="787400" y="4315941"/>
            <a:ext cx="7569200" cy="1861022"/>
          </a:xfrm>
          <a:prstGeom prst="rect">
            <a:avLst/>
          </a:prstGeom>
        </p:spPr>
      </p:pic>
      <p:sp>
        <p:nvSpPr>
          <p:cNvPr id="5" name="Footer Placeholder 4">
            <a:extLst>
              <a:ext uri="{FF2B5EF4-FFF2-40B4-BE49-F238E27FC236}">
                <a16:creationId xmlns:a16="http://schemas.microsoft.com/office/drawing/2014/main" id="{EC6E809A-B027-4B57-A4C7-09284D38BE0E}"/>
              </a:ext>
            </a:extLst>
          </p:cNvPr>
          <p:cNvSpPr>
            <a:spLocks noGrp="1"/>
          </p:cNvSpPr>
          <p:nvPr>
            <p:ph type="ftr" sz="quarter" idx="11"/>
          </p:nvPr>
        </p:nvSpPr>
        <p:spPr/>
        <p:txBody>
          <a:bodyPr/>
          <a:lstStyle/>
          <a:p>
            <a:r>
              <a:rPr lang="en-US"/>
              <a:t>https://tinyurl.com/innova-ml</a:t>
            </a:r>
          </a:p>
        </p:txBody>
      </p:sp>
      <p:sp>
        <p:nvSpPr>
          <p:cNvPr id="6" name="Slide Number Placeholder 5">
            <a:extLst>
              <a:ext uri="{FF2B5EF4-FFF2-40B4-BE49-F238E27FC236}">
                <a16:creationId xmlns:a16="http://schemas.microsoft.com/office/drawing/2014/main" id="{8AA62A1E-C5E5-47AB-BD25-C51F8B6926F4}"/>
              </a:ext>
            </a:extLst>
          </p:cNvPr>
          <p:cNvSpPr>
            <a:spLocks noGrp="1"/>
          </p:cNvSpPr>
          <p:nvPr>
            <p:ph type="sldNum" sz="quarter" idx="12"/>
          </p:nvPr>
        </p:nvSpPr>
        <p:spPr/>
        <p:txBody>
          <a:bodyPr/>
          <a:lstStyle/>
          <a:p>
            <a:fld id="{E7BA9F41-5316-4350-BFCE-359BDF312D0B}" type="slidenum">
              <a:rPr lang="en-US" smtClean="0"/>
              <a:t>51</a:t>
            </a:fld>
            <a:endParaRPr lang="en-US"/>
          </a:p>
        </p:txBody>
      </p:sp>
    </p:spTree>
    <p:extLst>
      <p:ext uri="{BB962C8B-B14F-4D97-AF65-F5344CB8AC3E}">
        <p14:creationId xmlns:p14="http://schemas.microsoft.com/office/powerpoint/2010/main" val="148841798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A5042-4BDF-4F2D-8484-ECB2869E7FF4}"/>
              </a:ext>
            </a:extLst>
          </p:cNvPr>
          <p:cNvSpPr>
            <a:spLocks noGrp="1"/>
          </p:cNvSpPr>
          <p:nvPr>
            <p:ph type="title"/>
          </p:nvPr>
        </p:nvSpPr>
        <p:spPr/>
        <p:txBody>
          <a:bodyPr/>
          <a:lstStyle/>
          <a:p>
            <a:r>
              <a:rPr lang="en-US" dirty="0"/>
              <a:t>What Can Machine Learning Do?</a:t>
            </a:r>
          </a:p>
        </p:txBody>
      </p:sp>
      <p:sp>
        <p:nvSpPr>
          <p:cNvPr id="3" name="Content Placeholder 2">
            <a:extLst>
              <a:ext uri="{FF2B5EF4-FFF2-40B4-BE49-F238E27FC236}">
                <a16:creationId xmlns:a16="http://schemas.microsoft.com/office/drawing/2014/main" id="{5E3835DE-9D5D-43B0-BAAC-5A7FBE9AE070}"/>
              </a:ext>
            </a:extLst>
          </p:cNvPr>
          <p:cNvSpPr>
            <a:spLocks noGrp="1"/>
          </p:cNvSpPr>
          <p:nvPr>
            <p:ph idx="1"/>
          </p:nvPr>
        </p:nvSpPr>
        <p:spPr>
          <a:xfrm>
            <a:off x="628650" y="1825625"/>
            <a:ext cx="3535362" cy="4351338"/>
          </a:xfrm>
        </p:spPr>
        <p:txBody>
          <a:bodyPr/>
          <a:lstStyle/>
          <a:p>
            <a:pPr marL="0" indent="0">
              <a:buNone/>
            </a:pPr>
            <a:r>
              <a:rPr lang="en-US" b="1" dirty="0"/>
              <a:t>Clustering</a:t>
            </a:r>
            <a:r>
              <a:rPr lang="en-US" dirty="0"/>
              <a:t>:</a:t>
            </a:r>
          </a:p>
          <a:p>
            <a:pPr marL="0" indent="0">
              <a:buNone/>
            </a:pPr>
            <a:r>
              <a:rPr lang="en-US" dirty="0"/>
              <a:t>Try to automatically group similar things together</a:t>
            </a:r>
          </a:p>
          <a:p>
            <a:pPr marL="0" indent="0">
              <a:buNone/>
            </a:pPr>
            <a:endParaRPr lang="en-US" dirty="0"/>
          </a:p>
        </p:txBody>
      </p:sp>
      <p:pic>
        <p:nvPicPr>
          <p:cNvPr id="4" name="Picture 2" descr="Image result for machine learning clustering">
            <a:extLst>
              <a:ext uri="{FF2B5EF4-FFF2-40B4-BE49-F238E27FC236}">
                <a16:creationId xmlns:a16="http://schemas.microsoft.com/office/drawing/2014/main" id="{C7E62590-9CFF-47E7-9045-676F56585046}"/>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4164012" y="1825625"/>
            <a:ext cx="4351338" cy="4351338"/>
          </a:xfrm>
          <a:prstGeom prst="rect">
            <a:avLst/>
          </a:prstGeom>
          <a:noFill/>
          <a:extLst>
            <a:ext uri="{909E8E84-426E-40DD-AFC4-6F175D3DCCD1}">
              <a14:hiddenFill xmlns:a14="http://schemas.microsoft.com/office/drawing/2010/main">
                <a:solidFill>
                  <a:srgbClr val="FFFFFF"/>
                </a:solidFill>
              </a14:hiddenFill>
            </a:ext>
          </a:extLst>
        </p:spPr>
      </p:pic>
      <p:sp>
        <p:nvSpPr>
          <p:cNvPr id="5" name="Footer Placeholder 4">
            <a:extLst>
              <a:ext uri="{FF2B5EF4-FFF2-40B4-BE49-F238E27FC236}">
                <a16:creationId xmlns:a16="http://schemas.microsoft.com/office/drawing/2014/main" id="{13A50676-5465-4E8A-B869-C69ADACEC2AB}"/>
              </a:ext>
            </a:extLst>
          </p:cNvPr>
          <p:cNvSpPr>
            <a:spLocks noGrp="1"/>
          </p:cNvSpPr>
          <p:nvPr>
            <p:ph type="ftr" sz="quarter" idx="11"/>
          </p:nvPr>
        </p:nvSpPr>
        <p:spPr/>
        <p:txBody>
          <a:bodyPr/>
          <a:lstStyle/>
          <a:p>
            <a:r>
              <a:rPr lang="en-US"/>
              <a:t>https://tinyurl.com/innova-ml</a:t>
            </a:r>
          </a:p>
        </p:txBody>
      </p:sp>
      <p:sp>
        <p:nvSpPr>
          <p:cNvPr id="6" name="Slide Number Placeholder 5">
            <a:extLst>
              <a:ext uri="{FF2B5EF4-FFF2-40B4-BE49-F238E27FC236}">
                <a16:creationId xmlns:a16="http://schemas.microsoft.com/office/drawing/2014/main" id="{F7180A85-2452-461B-AE63-124173AA5073}"/>
              </a:ext>
            </a:extLst>
          </p:cNvPr>
          <p:cNvSpPr>
            <a:spLocks noGrp="1"/>
          </p:cNvSpPr>
          <p:nvPr>
            <p:ph type="sldNum" sz="quarter" idx="12"/>
          </p:nvPr>
        </p:nvSpPr>
        <p:spPr/>
        <p:txBody>
          <a:bodyPr/>
          <a:lstStyle/>
          <a:p>
            <a:fld id="{E7BA9F41-5316-4350-BFCE-359BDF312D0B}" type="slidenum">
              <a:rPr lang="en-US" smtClean="0"/>
              <a:t>52</a:t>
            </a:fld>
            <a:endParaRPr lang="en-US"/>
          </a:p>
        </p:txBody>
      </p:sp>
    </p:spTree>
    <p:extLst>
      <p:ext uri="{BB962C8B-B14F-4D97-AF65-F5344CB8AC3E}">
        <p14:creationId xmlns:p14="http://schemas.microsoft.com/office/powerpoint/2010/main" val="409856993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C274C9-A0EE-4F56-8DBF-D93777CD3022}"/>
              </a:ext>
            </a:extLst>
          </p:cNvPr>
          <p:cNvSpPr>
            <a:spLocks noGrp="1"/>
          </p:cNvSpPr>
          <p:nvPr>
            <p:ph type="title"/>
          </p:nvPr>
        </p:nvSpPr>
        <p:spPr/>
        <p:txBody>
          <a:bodyPr/>
          <a:lstStyle/>
          <a:p>
            <a:r>
              <a:rPr lang="en-US" dirty="0"/>
              <a:t>Clustering - Example</a:t>
            </a:r>
          </a:p>
        </p:txBody>
      </p:sp>
      <p:pic>
        <p:nvPicPr>
          <p:cNvPr id="5122" name="Picture 2" descr="Image result for machine learning clustering">
            <a:extLst>
              <a:ext uri="{FF2B5EF4-FFF2-40B4-BE49-F238E27FC236}">
                <a16:creationId xmlns:a16="http://schemas.microsoft.com/office/drawing/2014/main" id="{B727D32B-94F2-4A1E-BD8B-5BC4144BC6CE}"/>
              </a:ext>
            </a:extLst>
          </p:cNvPr>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tretch>
            <a:fillRect/>
          </a:stretch>
        </p:blipFill>
        <p:spPr bwMode="auto">
          <a:xfrm>
            <a:off x="628650" y="1549074"/>
            <a:ext cx="5223510" cy="5223510"/>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4">
            <a:extLst>
              <a:ext uri="{FF2B5EF4-FFF2-40B4-BE49-F238E27FC236}">
                <a16:creationId xmlns:a16="http://schemas.microsoft.com/office/drawing/2014/main" id="{A5E96BCE-98BD-4DFD-8CC0-C1D3997F5D21}"/>
              </a:ext>
            </a:extLst>
          </p:cNvPr>
          <p:cNvSpPr>
            <a:spLocks noGrp="1"/>
          </p:cNvSpPr>
          <p:nvPr>
            <p:ph sz="half" idx="2"/>
          </p:nvPr>
        </p:nvSpPr>
        <p:spPr>
          <a:xfrm>
            <a:off x="4572000" y="1673065"/>
            <a:ext cx="3810000" cy="1013292"/>
          </a:xfrm>
        </p:spPr>
        <p:txBody>
          <a:bodyPr/>
          <a:lstStyle/>
          <a:p>
            <a:pPr marL="0" indent="0" algn="r">
              <a:buNone/>
            </a:pPr>
            <a:r>
              <a:rPr lang="en-US" dirty="0">
                <a:solidFill>
                  <a:schemeClr val="bg1">
                    <a:lumMod val="50000"/>
                  </a:schemeClr>
                </a:solidFill>
              </a:rPr>
              <a:t>Spectral clustering of MNIST digits</a:t>
            </a:r>
          </a:p>
          <a:p>
            <a:pPr algn="r"/>
            <a:endParaRPr lang="en-US" dirty="0">
              <a:solidFill>
                <a:schemeClr val="bg1">
                  <a:lumMod val="50000"/>
                </a:schemeClr>
              </a:solidFill>
            </a:endParaRPr>
          </a:p>
        </p:txBody>
      </p:sp>
      <p:pic>
        <p:nvPicPr>
          <p:cNvPr id="3" name="Picture 2">
            <a:extLst>
              <a:ext uri="{FF2B5EF4-FFF2-40B4-BE49-F238E27FC236}">
                <a16:creationId xmlns:a16="http://schemas.microsoft.com/office/drawing/2014/main" id="{AFCE12AD-2E71-43F8-ADB1-292101571F86}"/>
              </a:ext>
            </a:extLst>
          </p:cNvPr>
          <p:cNvPicPr>
            <a:picLocks noChangeAspect="1"/>
          </p:cNvPicPr>
          <p:nvPr/>
        </p:nvPicPr>
        <p:blipFill>
          <a:blip r:embed="rId4"/>
          <a:stretch>
            <a:fillRect/>
          </a:stretch>
        </p:blipFill>
        <p:spPr>
          <a:xfrm>
            <a:off x="6613076" y="2686357"/>
            <a:ext cx="1578424" cy="1403924"/>
          </a:xfrm>
          <a:prstGeom prst="rect">
            <a:avLst/>
          </a:prstGeom>
        </p:spPr>
      </p:pic>
      <p:sp>
        <p:nvSpPr>
          <p:cNvPr id="4" name="Footer Placeholder 3">
            <a:extLst>
              <a:ext uri="{FF2B5EF4-FFF2-40B4-BE49-F238E27FC236}">
                <a16:creationId xmlns:a16="http://schemas.microsoft.com/office/drawing/2014/main" id="{F935DF81-DE2B-4E9B-8A5C-3139DEFA024F}"/>
              </a:ext>
            </a:extLst>
          </p:cNvPr>
          <p:cNvSpPr>
            <a:spLocks noGrp="1"/>
          </p:cNvSpPr>
          <p:nvPr>
            <p:ph type="ftr" sz="quarter" idx="11"/>
          </p:nvPr>
        </p:nvSpPr>
        <p:spPr/>
        <p:txBody>
          <a:bodyPr/>
          <a:lstStyle/>
          <a:p>
            <a:r>
              <a:rPr lang="en-US"/>
              <a:t>https://tinyurl.com/innova-ml</a:t>
            </a:r>
          </a:p>
        </p:txBody>
      </p:sp>
      <p:sp>
        <p:nvSpPr>
          <p:cNvPr id="6" name="Slide Number Placeholder 5">
            <a:extLst>
              <a:ext uri="{FF2B5EF4-FFF2-40B4-BE49-F238E27FC236}">
                <a16:creationId xmlns:a16="http://schemas.microsoft.com/office/drawing/2014/main" id="{BED128A3-8796-47F2-B8BE-E799C60EF071}"/>
              </a:ext>
            </a:extLst>
          </p:cNvPr>
          <p:cNvSpPr>
            <a:spLocks noGrp="1"/>
          </p:cNvSpPr>
          <p:nvPr>
            <p:ph type="sldNum" sz="quarter" idx="12"/>
          </p:nvPr>
        </p:nvSpPr>
        <p:spPr/>
        <p:txBody>
          <a:bodyPr/>
          <a:lstStyle/>
          <a:p>
            <a:fld id="{E7BA9F41-5316-4350-BFCE-359BDF312D0B}" type="slidenum">
              <a:rPr lang="en-US" smtClean="0"/>
              <a:t>53</a:t>
            </a:fld>
            <a:endParaRPr lang="en-US"/>
          </a:p>
        </p:txBody>
      </p:sp>
    </p:spTree>
    <p:extLst>
      <p:ext uri="{BB962C8B-B14F-4D97-AF65-F5344CB8AC3E}">
        <p14:creationId xmlns:p14="http://schemas.microsoft.com/office/powerpoint/2010/main" val="221301885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124814-4F2E-4D8F-BA4D-081D015E97BA}"/>
              </a:ext>
            </a:extLst>
          </p:cNvPr>
          <p:cNvSpPr>
            <a:spLocks noGrp="1"/>
          </p:cNvSpPr>
          <p:nvPr>
            <p:ph type="title"/>
          </p:nvPr>
        </p:nvSpPr>
        <p:spPr/>
        <p:txBody>
          <a:bodyPr/>
          <a:lstStyle/>
          <a:p>
            <a:r>
              <a:rPr lang="en-US" dirty="0"/>
              <a:t>What Can Machine Learning Do?</a:t>
            </a:r>
          </a:p>
        </p:txBody>
      </p:sp>
      <p:sp>
        <p:nvSpPr>
          <p:cNvPr id="3" name="Content Placeholder 2">
            <a:extLst>
              <a:ext uri="{FF2B5EF4-FFF2-40B4-BE49-F238E27FC236}">
                <a16:creationId xmlns:a16="http://schemas.microsoft.com/office/drawing/2014/main" id="{22455DB7-A6E4-457D-8ED5-3BCF48A2840E}"/>
              </a:ext>
            </a:extLst>
          </p:cNvPr>
          <p:cNvSpPr>
            <a:spLocks noGrp="1"/>
          </p:cNvSpPr>
          <p:nvPr>
            <p:ph idx="1"/>
          </p:nvPr>
        </p:nvSpPr>
        <p:spPr/>
        <p:txBody>
          <a:bodyPr>
            <a:normAutofit fontScale="92500" lnSpcReduction="20000"/>
          </a:bodyPr>
          <a:lstStyle/>
          <a:p>
            <a:pPr marL="0" indent="0">
              <a:buNone/>
            </a:pPr>
            <a:r>
              <a:rPr lang="en-US" b="1" dirty="0"/>
              <a:t>Anomaly Detection</a:t>
            </a:r>
            <a:r>
              <a:rPr lang="en-US" dirty="0"/>
              <a:t>: Finding uncommon or out-of-place things</a:t>
            </a:r>
          </a:p>
          <a:p>
            <a:pPr marL="0" indent="0">
              <a:buNone/>
            </a:pPr>
            <a:endParaRPr lang="en-US" dirty="0"/>
          </a:p>
          <a:p>
            <a:r>
              <a:rPr lang="en-US" dirty="0"/>
              <a:t>Trending lists (Twitter, FB)</a:t>
            </a:r>
          </a:p>
          <a:p>
            <a:r>
              <a:rPr lang="en-US" dirty="0"/>
              <a:t>Defect detection</a:t>
            </a:r>
          </a:p>
          <a:p>
            <a:r>
              <a:rPr lang="en-US" dirty="0"/>
              <a:t>Intrusion detection</a:t>
            </a:r>
          </a:p>
          <a:p>
            <a:r>
              <a:rPr lang="en-US" dirty="0"/>
              <a:t>Fraud detection</a:t>
            </a:r>
          </a:p>
          <a:p>
            <a:r>
              <a:rPr lang="en-US" dirty="0"/>
              <a:t>Look for anomalies in flight data</a:t>
            </a:r>
          </a:p>
          <a:p>
            <a:r>
              <a:rPr lang="en-US" dirty="0"/>
              <a:t>Look for missing attributes or links in GFM data</a:t>
            </a:r>
          </a:p>
          <a:p>
            <a:endParaRPr lang="en-US" dirty="0"/>
          </a:p>
          <a:p>
            <a:pPr marL="0" indent="0">
              <a:buNone/>
            </a:pPr>
            <a:r>
              <a:rPr lang="en-US" dirty="0"/>
              <a:t>"One of these things is not like the others"</a:t>
            </a:r>
          </a:p>
        </p:txBody>
      </p:sp>
      <p:sp>
        <p:nvSpPr>
          <p:cNvPr id="4" name="Footer Placeholder 3">
            <a:extLst>
              <a:ext uri="{FF2B5EF4-FFF2-40B4-BE49-F238E27FC236}">
                <a16:creationId xmlns:a16="http://schemas.microsoft.com/office/drawing/2014/main" id="{BFC6F2A5-D110-4626-B81A-8AC25731E04E}"/>
              </a:ext>
            </a:extLst>
          </p:cNvPr>
          <p:cNvSpPr>
            <a:spLocks noGrp="1"/>
          </p:cNvSpPr>
          <p:nvPr>
            <p:ph type="ftr" sz="quarter" idx="11"/>
          </p:nvPr>
        </p:nvSpPr>
        <p:spPr/>
        <p:txBody>
          <a:bodyPr/>
          <a:lstStyle/>
          <a:p>
            <a:r>
              <a:rPr lang="en-US"/>
              <a:t>https://tinyurl.com/innova-ml</a:t>
            </a:r>
          </a:p>
        </p:txBody>
      </p:sp>
      <p:sp>
        <p:nvSpPr>
          <p:cNvPr id="5" name="Slide Number Placeholder 4">
            <a:extLst>
              <a:ext uri="{FF2B5EF4-FFF2-40B4-BE49-F238E27FC236}">
                <a16:creationId xmlns:a16="http://schemas.microsoft.com/office/drawing/2014/main" id="{D2388E0C-9E94-4FB9-B9A1-AC65A3A3051B}"/>
              </a:ext>
            </a:extLst>
          </p:cNvPr>
          <p:cNvSpPr>
            <a:spLocks noGrp="1"/>
          </p:cNvSpPr>
          <p:nvPr>
            <p:ph type="sldNum" sz="quarter" idx="12"/>
          </p:nvPr>
        </p:nvSpPr>
        <p:spPr/>
        <p:txBody>
          <a:bodyPr/>
          <a:lstStyle/>
          <a:p>
            <a:fld id="{E7BA9F41-5316-4350-BFCE-359BDF312D0B}" type="slidenum">
              <a:rPr lang="en-US" smtClean="0"/>
              <a:t>54</a:t>
            </a:fld>
            <a:endParaRPr lang="en-US"/>
          </a:p>
        </p:txBody>
      </p:sp>
    </p:spTree>
    <p:extLst>
      <p:ext uri="{BB962C8B-B14F-4D97-AF65-F5344CB8AC3E}">
        <p14:creationId xmlns:p14="http://schemas.microsoft.com/office/powerpoint/2010/main" val="30531396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39A31A-EE24-43A0-8006-ABC2E80B4C06}"/>
              </a:ext>
            </a:extLst>
          </p:cNvPr>
          <p:cNvSpPr>
            <a:spLocks noGrp="1"/>
          </p:cNvSpPr>
          <p:nvPr>
            <p:ph type="title"/>
          </p:nvPr>
        </p:nvSpPr>
        <p:spPr/>
        <p:txBody>
          <a:bodyPr/>
          <a:lstStyle/>
          <a:p>
            <a:r>
              <a:rPr lang="en-US" dirty="0"/>
              <a:t>Why Now?</a:t>
            </a:r>
          </a:p>
        </p:txBody>
      </p:sp>
      <p:pic>
        <p:nvPicPr>
          <p:cNvPr id="7" name="Content Placeholder 6">
            <a:extLst>
              <a:ext uri="{FF2B5EF4-FFF2-40B4-BE49-F238E27FC236}">
                <a16:creationId xmlns:a16="http://schemas.microsoft.com/office/drawing/2014/main" id="{8F1215DC-1743-4EDC-838B-EC7A925E700E}"/>
              </a:ext>
            </a:extLst>
          </p:cNvPr>
          <p:cNvPicPr>
            <a:picLocks noGrp="1" noChangeAspect="1"/>
          </p:cNvPicPr>
          <p:nvPr>
            <p:ph idx="1"/>
          </p:nvPr>
        </p:nvPicPr>
        <p:blipFill>
          <a:blip r:embed="rId3"/>
          <a:stretch>
            <a:fillRect/>
          </a:stretch>
        </p:blipFill>
        <p:spPr>
          <a:xfrm>
            <a:off x="1534355" y="1531589"/>
            <a:ext cx="6075290" cy="4802184"/>
          </a:xfrm>
          <a:prstGeom prst="rect">
            <a:avLst/>
          </a:prstGeom>
        </p:spPr>
      </p:pic>
      <p:sp>
        <p:nvSpPr>
          <p:cNvPr id="3" name="Footer Placeholder 2">
            <a:extLst>
              <a:ext uri="{FF2B5EF4-FFF2-40B4-BE49-F238E27FC236}">
                <a16:creationId xmlns:a16="http://schemas.microsoft.com/office/drawing/2014/main" id="{915982B6-CB5C-4BC8-A46D-8928FD09C3B7}"/>
              </a:ext>
            </a:extLst>
          </p:cNvPr>
          <p:cNvSpPr>
            <a:spLocks noGrp="1"/>
          </p:cNvSpPr>
          <p:nvPr>
            <p:ph type="ftr" sz="quarter" idx="11"/>
          </p:nvPr>
        </p:nvSpPr>
        <p:spPr/>
        <p:txBody>
          <a:bodyPr/>
          <a:lstStyle/>
          <a:p>
            <a:r>
              <a:rPr lang="en-US"/>
              <a:t>https://tinyurl.com/innova-ml</a:t>
            </a:r>
          </a:p>
        </p:txBody>
      </p:sp>
      <p:sp>
        <p:nvSpPr>
          <p:cNvPr id="4" name="Slide Number Placeholder 3">
            <a:extLst>
              <a:ext uri="{FF2B5EF4-FFF2-40B4-BE49-F238E27FC236}">
                <a16:creationId xmlns:a16="http://schemas.microsoft.com/office/drawing/2014/main" id="{ABDDEC41-A76F-4302-ADD5-7DC6F94E82AA}"/>
              </a:ext>
            </a:extLst>
          </p:cNvPr>
          <p:cNvSpPr>
            <a:spLocks noGrp="1"/>
          </p:cNvSpPr>
          <p:nvPr>
            <p:ph type="sldNum" sz="quarter" idx="12"/>
          </p:nvPr>
        </p:nvSpPr>
        <p:spPr/>
        <p:txBody>
          <a:bodyPr/>
          <a:lstStyle/>
          <a:p>
            <a:fld id="{E7BA9F41-5316-4350-BFCE-359BDF312D0B}" type="slidenum">
              <a:rPr lang="en-US" smtClean="0"/>
              <a:t>6</a:t>
            </a:fld>
            <a:endParaRPr lang="en-US"/>
          </a:p>
        </p:txBody>
      </p:sp>
    </p:spTree>
    <p:extLst>
      <p:ext uri="{BB962C8B-B14F-4D97-AF65-F5344CB8AC3E}">
        <p14:creationId xmlns:p14="http://schemas.microsoft.com/office/powerpoint/2010/main" val="7302823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57B012-5A72-499D-82D4-47826B6E1C38}"/>
              </a:ext>
            </a:extLst>
          </p:cNvPr>
          <p:cNvSpPr>
            <a:spLocks noGrp="1"/>
          </p:cNvSpPr>
          <p:nvPr>
            <p:ph type="title"/>
          </p:nvPr>
        </p:nvSpPr>
        <p:spPr>
          <a:xfrm>
            <a:off x="628650" y="365126"/>
            <a:ext cx="7886700" cy="1325563"/>
          </a:xfrm>
        </p:spPr>
        <p:txBody>
          <a:bodyPr/>
          <a:lstStyle/>
          <a:p>
            <a:r>
              <a:rPr lang="en-US" dirty="0"/>
              <a:t>What Is Machine Learning?</a:t>
            </a:r>
          </a:p>
        </p:txBody>
      </p:sp>
      <p:sp>
        <p:nvSpPr>
          <p:cNvPr id="3" name="Content Placeholder 2">
            <a:extLst>
              <a:ext uri="{FF2B5EF4-FFF2-40B4-BE49-F238E27FC236}">
                <a16:creationId xmlns:a16="http://schemas.microsoft.com/office/drawing/2014/main" id="{28D0443B-0C51-41F9-9A8E-23C0EF55A6FD}"/>
              </a:ext>
            </a:extLst>
          </p:cNvPr>
          <p:cNvSpPr>
            <a:spLocks noGrp="1"/>
          </p:cNvSpPr>
          <p:nvPr>
            <p:ph idx="1"/>
          </p:nvPr>
        </p:nvSpPr>
        <p:spPr>
          <a:xfrm>
            <a:off x="628650" y="1825625"/>
            <a:ext cx="7886700" cy="4351338"/>
          </a:xfrm>
        </p:spPr>
        <p:txBody>
          <a:bodyPr/>
          <a:lstStyle/>
          <a:p>
            <a:r>
              <a:rPr lang="en-US" dirty="0"/>
              <a:t>ML systems learn programs from data</a:t>
            </a:r>
          </a:p>
          <a:p>
            <a:r>
              <a:rPr lang="en-US" dirty="0"/>
              <a:t>“It's just math”</a:t>
            </a:r>
          </a:p>
          <a:p>
            <a:endParaRPr lang="en-US" dirty="0"/>
          </a:p>
        </p:txBody>
      </p:sp>
      <p:pic>
        <p:nvPicPr>
          <p:cNvPr id="9218" name="Picture 2" descr="Image result for machine learning graph">
            <a:extLst>
              <a:ext uri="{FF2B5EF4-FFF2-40B4-BE49-F238E27FC236}">
                <a16:creationId xmlns:a16="http://schemas.microsoft.com/office/drawing/2014/main" id="{A254F4A4-0BE1-4E19-BFB1-FDF135AFC0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8650" y="2721704"/>
            <a:ext cx="7886700" cy="3771170"/>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EB769649-E6EB-4782-84FF-136B9AB6F6BC}"/>
              </a:ext>
            </a:extLst>
          </p:cNvPr>
          <p:cNvSpPr>
            <a:spLocks noGrp="1"/>
          </p:cNvSpPr>
          <p:nvPr>
            <p:ph type="ftr" sz="quarter" idx="11"/>
          </p:nvPr>
        </p:nvSpPr>
        <p:spPr/>
        <p:txBody>
          <a:bodyPr/>
          <a:lstStyle/>
          <a:p>
            <a:r>
              <a:rPr lang="en-US"/>
              <a:t>https://tinyurl.com/innova-ml</a:t>
            </a:r>
          </a:p>
        </p:txBody>
      </p:sp>
      <p:sp>
        <p:nvSpPr>
          <p:cNvPr id="5" name="Slide Number Placeholder 4">
            <a:extLst>
              <a:ext uri="{FF2B5EF4-FFF2-40B4-BE49-F238E27FC236}">
                <a16:creationId xmlns:a16="http://schemas.microsoft.com/office/drawing/2014/main" id="{45511C94-217C-42F1-A663-38DC6BA880C5}"/>
              </a:ext>
            </a:extLst>
          </p:cNvPr>
          <p:cNvSpPr>
            <a:spLocks noGrp="1"/>
          </p:cNvSpPr>
          <p:nvPr>
            <p:ph type="sldNum" sz="quarter" idx="12"/>
          </p:nvPr>
        </p:nvSpPr>
        <p:spPr/>
        <p:txBody>
          <a:bodyPr/>
          <a:lstStyle/>
          <a:p>
            <a:fld id="{E7BA9F41-5316-4350-BFCE-359BDF312D0B}" type="slidenum">
              <a:rPr lang="en-US" smtClean="0"/>
              <a:t>7</a:t>
            </a:fld>
            <a:endParaRPr lang="en-US"/>
          </a:p>
        </p:txBody>
      </p:sp>
    </p:spTree>
    <p:extLst>
      <p:ext uri="{BB962C8B-B14F-4D97-AF65-F5344CB8AC3E}">
        <p14:creationId xmlns:p14="http://schemas.microsoft.com/office/powerpoint/2010/main" val="42217944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A2F4AA-DDEB-4E92-BB7C-90896D290C1A}"/>
              </a:ext>
            </a:extLst>
          </p:cNvPr>
          <p:cNvSpPr>
            <a:spLocks noGrp="1"/>
          </p:cNvSpPr>
          <p:nvPr>
            <p:ph type="title"/>
          </p:nvPr>
        </p:nvSpPr>
        <p:spPr/>
        <p:txBody>
          <a:bodyPr/>
          <a:lstStyle/>
          <a:p>
            <a:r>
              <a:rPr lang="en-US" dirty="0"/>
              <a:t>What Is Machine Learning?</a:t>
            </a:r>
          </a:p>
        </p:txBody>
      </p:sp>
      <p:sp>
        <p:nvSpPr>
          <p:cNvPr id="3" name="Content Placeholder 2">
            <a:extLst>
              <a:ext uri="{FF2B5EF4-FFF2-40B4-BE49-F238E27FC236}">
                <a16:creationId xmlns:a16="http://schemas.microsoft.com/office/drawing/2014/main" id="{28DE41A9-3158-481E-B9BD-F1EE3ABFC8AD}"/>
              </a:ext>
            </a:extLst>
          </p:cNvPr>
          <p:cNvSpPr>
            <a:spLocks noGrp="1"/>
          </p:cNvSpPr>
          <p:nvPr>
            <p:ph idx="1"/>
          </p:nvPr>
        </p:nvSpPr>
        <p:spPr>
          <a:xfrm>
            <a:off x="628650" y="1543665"/>
            <a:ext cx="7886700" cy="4633298"/>
          </a:xfrm>
        </p:spPr>
        <p:txBody>
          <a:bodyPr/>
          <a:lstStyle/>
          <a:p>
            <a:pPr marL="0" indent="0">
              <a:buNone/>
            </a:pPr>
            <a:r>
              <a:rPr lang="en-US" dirty="0"/>
              <a:t>Supervised vs Unsupervised  /  Labeled vs Unlabeled</a:t>
            </a:r>
          </a:p>
        </p:txBody>
      </p:sp>
      <p:sp>
        <p:nvSpPr>
          <p:cNvPr id="4" name="Footer Placeholder 3">
            <a:extLst>
              <a:ext uri="{FF2B5EF4-FFF2-40B4-BE49-F238E27FC236}">
                <a16:creationId xmlns:a16="http://schemas.microsoft.com/office/drawing/2014/main" id="{1EB273FF-A30B-4F56-AD97-FD41DBBCEF25}"/>
              </a:ext>
            </a:extLst>
          </p:cNvPr>
          <p:cNvSpPr>
            <a:spLocks noGrp="1"/>
          </p:cNvSpPr>
          <p:nvPr>
            <p:ph type="ftr" sz="quarter" idx="11"/>
          </p:nvPr>
        </p:nvSpPr>
        <p:spPr/>
        <p:txBody>
          <a:bodyPr/>
          <a:lstStyle/>
          <a:p>
            <a:r>
              <a:rPr lang="en-US"/>
              <a:t>https://tinyurl.com/innova-ml</a:t>
            </a:r>
          </a:p>
        </p:txBody>
      </p:sp>
      <p:sp>
        <p:nvSpPr>
          <p:cNvPr id="6" name="Slide Number Placeholder 5">
            <a:extLst>
              <a:ext uri="{FF2B5EF4-FFF2-40B4-BE49-F238E27FC236}">
                <a16:creationId xmlns:a16="http://schemas.microsoft.com/office/drawing/2014/main" id="{66E00AD2-4CD9-489E-91F5-C093C03AC9DD}"/>
              </a:ext>
            </a:extLst>
          </p:cNvPr>
          <p:cNvSpPr>
            <a:spLocks noGrp="1"/>
          </p:cNvSpPr>
          <p:nvPr>
            <p:ph type="sldNum" sz="quarter" idx="12"/>
          </p:nvPr>
        </p:nvSpPr>
        <p:spPr/>
        <p:txBody>
          <a:bodyPr/>
          <a:lstStyle/>
          <a:p>
            <a:fld id="{E7BA9F41-5316-4350-BFCE-359BDF312D0B}" type="slidenum">
              <a:rPr lang="en-US" smtClean="0"/>
              <a:t>8</a:t>
            </a:fld>
            <a:endParaRPr lang="en-US"/>
          </a:p>
        </p:txBody>
      </p:sp>
      <p:pic>
        <p:nvPicPr>
          <p:cNvPr id="8" name="Picture 7">
            <a:extLst>
              <a:ext uri="{FF2B5EF4-FFF2-40B4-BE49-F238E27FC236}">
                <a16:creationId xmlns:a16="http://schemas.microsoft.com/office/drawing/2014/main" id="{E522D781-76CA-483B-BCDF-C78AACA4CB34}"/>
              </a:ext>
            </a:extLst>
          </p:cNvPr>
          <p:cNvPicPr>
            <a:picLocks noChangeAspect="1"/>
          </p:cNvPicPr>
          <p:nvPr/>
        </p:nvPicPr>
        <p:blipFill>
          <a:blip r:embed="rId3"/>
          <a:stretch>
            <a:fillRect/>
          </a:stretch>
        </p:blipFill>
        <p:spPr>
          <a:xfrm>
            <a:off x="1478422" y="2007914"/>
            <a:ext cx="6187155" cy="4348437"/>
          </a:xfrm>
          <a:prstGeom prst="rect">
            <a:avLst/>
          </a:prstGeom>
        </p:spPr>
      </p:pic>
    </p:spTree>
    <p:extLst>
      <p:ext uri="{BB962C8B-B14F-4D97-AF65-F5344CB8AC3E}">
        <p14:creationId xmlns:p14="http://schemas.microsoft.com/office/powerpoint/2010/main" val="15263581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BDB69-252D-42D4-9241-27CF6B095CD8}"/>
              </a:ext>
            </a:extLst>
          </p:cNvPr>
          <p:cNvSpPr>
            <a:spLocks noGrp="1"/>
          </p:cNvSpPr>
          <p:nvPr>
            <p:ph type="title"/>
          </p:nvPr>
        </p:nvSpPr>
        <p:spPr/>
        <p:txBody>
          <a:bodyPr>
            <a:normAutofit/>
          </a:bodyPr>
          <a:lstStyle/>
          <a:p>
            <a:r>
              <a:rPr lang="en-US" dirty="0"/>
              <a:t>What Is Machine Learning?</a:t>
            </a:r>
            <a:br>
              <a:rPr lang="en-US" dirty="0"/>
            </a:br>
            <a:r>
              <a:rPr lang="en-US" sz="3600" dirty="0"/>
              <a:t>Supervised Learning</a:t>
            </a:r>
            <a:endParaRPr lang="en-US" dirty="0"/>
          </a:p>
        </p:txBody>
      </p:sp>
      <p:sp>
        <p:nvSpPr>
          <p:cNvPr id="3" name="Content Placeholder 2">
            <a:extLst>
              <a:ext uri="{FF2B5EF4-FFF2-40B4-BE49-F238E27FC236}">
                <a16:creationId xmlns:a16="http://schemas.microsoft.com/office/drawing/2014/main" id="{E9359D5E-52A6-4C43-B804-B3EFE87B855A}"/>
              </a:ext>
            </a:extLst>
          </p:cNvPr>
          <p:cNvSpPr>
            <a:spLocks noGrp="1"/>
          </p:cNvSpPr>
          <p:nvPr>
            <p:ph idx="1"/>
          </p:nvPr>
        </p:nvSpPr>
        <p:spPr>
          <a:xfrm>
            <a:off x="628650" y="1825626"/>
            <a:ext cx="7886700" cy="2858188"/>
          </a:xfrm>
        </p:spPr>
        <p:txBody>
          <a:bodyPr>
            <a:normAutofit fontScale="92500" lnSpcReduction="10000"/>
          </a:bodyPr>
          <a:lstStyle/>
          <a:p>
            <a:r>
              <a:rPr lang="en-US" dirty="0"/>
              <a:t>You give an algorithm a bunch of examples</a:t>
            </a:r>
          </a:p>
          <a:p>
            <a:r>
              <a:rPr lang="en-US" dirty="0"/>
              <a:t>It tries to guess what the answer is</a:t>
            </a:r>
          </a:p>
          <a:p>
            <a:r>
              <a:rPr lang="en-US" dirty="0"/>
              <a:t>You tell it what the correct answer is</a:t>
            </a:r>
          </a:p>
          <a:p>
            <a:r>
              <a:rPr lang="en-US" dirty="0"/>
              <a:t>It adjusts its programming slightly to give a better answer (reduce the error)</a:t>
            </a:r>
          </a:p>
          <a:p>
            <a:r>
              <a:rPr lang="en-US" dirty="0"/>
              <a:t>Rinse and repeat until you run out of examples or your accuracy levels off</a:t>
            </a:r>
          </a:p>
          <a:p>
            <a:endParaRPr lang="en-US" dirty="0"/>
          </a:p>
        </p:txBody>
      </p:sp>
      <p:pic>
        <p:nvPicPr>
          <p:cNvPr id="4" name="Picture 3">
            <a:extLst>
              <a:ext uri="{FF2B5EF4-FFF2-40B4-BE49-F238E27FC236}">
                <a16:creationId xmlns:a16="http://schemas.microsoft.com/office/drawing/2014/main" id="{C6EEBD88-DEDF-42B4-BA25-DC2F75FC766B}"/>
              </a:ext>
            </a:extLst>
          </p:cNvPr>
          <p:cNvPicPr>
            <a:picLocks noChangeAspect="1"/>
          </p:cNvPicPr>
          <p:nvPr/>
        </p:nvPicPr>
        <p:blipFill>
          <a:blip r:embed="rId3"/>
          <a:stretch>
            <a:fillRect/>
          </a:stretch>
        </p:blipFill>
        <p:spPr>
          <a:xfrm>
            <a:off x="2371418" y="4724634"/>
            <a:ext cx="4401164" cy="1590897"/>
          </a:xfrm>
          <a:prstGeom prst="rect">
            <a:avLst/>
          </a:prstGeom>
        </p:spPr>
      </p:pic>
      <p:sp>
        <p:nvSpPr>
          <p:cNvPr id="5" name="Footer Placeholder 4">
            <a:extLst>
              <a:ext uri="{FF2B5EF4-FFF2-40B4-BE49-F238E27FC236}">
                <a16:creationId xmlns:a16="http://schemas.microsoft.com/office/drawing/2014/main" id="{1BE21359-3E98-448B-AAB0-8E47B06B5094}"/>
              </a:ext>
            </a:extLst>
          </p:cNvPr>
          <p:cNvSpPr>
            <a:spLocks noGrp="1"/>
          </p:cNvSpPr>
          <p:nvPr>
            <p:ph type="ftr" sz="quarter" idx="11"/>
          </p:nvPr>
        </p:nvSpPr>
        <p:spPr/>
        <p:txBody>
          <a:bodyPr/>
          <a:lstStyle/>
          <a:p>
            <a:r>
              <a:rPr lang="en-US"/>
              <a:t>https://tinyurl.com/innova-ml</a:t>
            </a:r>
          </a:p>
        </p:txBody>
      </p:sp>
      <p:sp>
        <p:nvSpPr>
          <p:cNvPr id="6" name="Slide Number Placeholder 5">
            <a:extLst>
              <a:ext uri="{FF2B5EF4-FFF2-40B4-BE49-F238E27FC236}">
                <a16:creationId xmlns:a16="http://schemas.microsoft.com/office/drawing/2014/main" id="{C84B903A-EAAB-4992-8158-937B4A91BB63}"/>
              </a:ext>
            </a:extLst>
          </p:cNvPr>
          <p:cNvSpPr>
            <a:spLocks noGrp="1"/>
          </p:cNvSpPr>
          <p:nvPr>
            <p:ph type="sldNum" sz="quarter" idx="12"/>
          </p:nvPr>
        </p:nvSpPr>
        <p:spPr/>
        <p:txBody>
          <a:bodyPr/>
          <a:lstStyle/>
          <a:p>
            <a:fld id="{E7BA9F41-5316-4350-BFCE-359BDF312D0B}" type="slidenum">
              <a:rPr lang="en-US" smtClean="0"/>
              <a:t>9</a:t>
            </a:fld>
            <a:endParaRPr lang="en-US"/>
          </a:p>
        </p:txBody>
      </p:sp>
    </p:spTree>
    <p:extLst>
      <p:ext uri="{BB962C8B-B14F-4D97-AF65-F5344CB8AC3E}">
        <p14:creationId xmlns:p14="http://schemas.microsoft.com/office/powerpoint/2010/main" val="1095643270"/>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21449</TotalTime>
  <Words>3053</Words>
  <Application>Microsoft Office PowerPoint</Application>
  <PresentationFormat>On-screen Show (4:3)</PresentationFormat>
  <Paragraphs>442</Paragraphs>
  <Slides>54</Slides>
  <Notes>43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54</vt:i4>
      </vt:variant>
    </vt:vector>
  </HeadingPairs>
  <TitlesOfParts>
    <vt:vector size="59" baseType="lpstr">
      <vt:lpstr>Arial</vt:lpstr>
      <vt:lpstr>Calibri</vt:lpstr>
      <vt:lpstr>Calibri Light</vt:lpstr>
      <vt:lpstr>Courier New</vt:lpstr>
      <vt:lpstr>Office Theme</vt:lpstr>
      <vt:lpstr>Machine Learning for Developers</vt:lpstr>
      <vt:lpstr>PowerPoint Presentation</vt:lpstr>
      <vt:lpstr>Agenda</vt:lpstr>
      <vt:lpstr>Why Machine Learning?</vt:lpstr>
      <vt:lpstr>Why Now?</vt:lpstr>
      <vt:lpstr>Why Now?</vt:lpstr>
      <vt:lpstr>What Is Machine Learning?</vt:lpstr>
      <vt:lpstr>What Is Machine Learning?</vt:lpstr>
      <vt:lpstr>What Is Machine Learning? Supervised Learning</vt:lpstr>
      <vt:lpstr>What is Machine Learning? Unsupervised Learning</vt:lpstr>
      <vt:lpstr>What is Machine Learning? Line/Curve Fitting</vt:lpstr>
      <vt:lpstr>Multiple Dimensions</vt:lpstr>
      <vt:lpstr>Line Fitting – Mean Squared Error</vt:lpstr>
      <vt:lpstr>Minimizing Error - Example</vt:lpstr>
      <vt:lpstr>Non-Linear Predictions and Boundaries</vt:lpstr>
      <vt:lpstr>Neural Networks</vt:lpstr>
      <vt:lpstr>Neural Networks – Recurrent</vt:lpstr>
      <vt:lpstr>Deep Learning – Background </vt:lpstr>
      <vt:lpstr>Deep Learning Automated Feature Extraction</vt:lpstr>
      <vt:lpstr>What Can Machine Learning Do?</vt:lpstr>
      <vt:lpstr>Classification vs Regression</vt:lpstr>
      <vt:lpstr>Classification - Example</vt:lpstr>
      <vt:lpstr>Classification - Example</vt:lpstr>
      <vt:lpstr>Classification - Example</vt:lpstr>
      <vt:lpstr>Classification - Example</vt:lpstr>
      <vt:lpstr>Multiclass Classification</vt:lpstr>
      <vt:lpstr>Regression - Example</vt:lpstr>
      <vt:lpstr>Classification vs Regression</vt:lpstr>
      <vt:lpstr>What Can Machine Learning Do?</vt:lpstr>
      <vt:lpstr>Dimensionality Reduction - Example</vt:lpstr>
      <vt:lpstr>Dimensionality Reduction - Example</vt:lpstr>
      <vt:lpstr>What to look for?</vt:lpstr>
      <vt:lpstr>What to look for?</vt:lpstr>
      <vt:lpstr>What Machine Learning Isn't</vt:lpstr>
      <vt:lpstr>How Do I Enable ML On My Project?</vt:lpstr>
      <vt:lpstr>Enabling ML On My Project…</vt:lpstr>
      <vt:lpstr>Enabling ML On My Project…</vt:lpstr>
      <vt:lpstr>Pitfalls and Challenges</vt:lpstr>
      <vt:lpstr>Tools, Tools, Tools</vt:lpstr>
      <vt:lpstr>Tools, Tools, Tools</vt:lpstr>
      <vt:lpstr>Tools, Tools, Tools</vt:lpstr>
      <vt:lpstr>Tools, Tools, Tools</vt:lpstr>
      <vt:lpstr>Demo - Jupyter</vt:lpstr>
      <vt:lpstr>Summary</vt:lpstr>
      <vt:lpstr>Supplemental slides…</vt:lpstr>
      <vt:lpstr>Overfitting / Underfitting</vt:lpstr>
      <vt:lpstr>What is Machine Learning?</vt:lpstr>
      <vt:lpstr>What is Machine Learning?</vt:lpstr>
      <vt:lpstr>What is Machine Learning?</vt:lpstr>
      <vt:lpstr>What Can Machine Learning Do?</vt:lpstr>
      <vt:lpstr>What Can Machine Learning Do?</vt:lpstr>
      <vt:lpstr>What Can Machine Learning Do?</vt:lpstr>
      <vt:lpstr>Clustering - Example</vt:lpstr>
      <vt:lpstr>What Can Machine Learning Do?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Jacob Eggleston</dc:creator>
  <cp:lastModifiedBy>Jacob Eggleston</cp:lastModifiedBy>
  <cp:revision>4</cp:revision>
  <cp:lastPrinted>2018-05-18T19:01:25Z</cp:lastPrinted>
  <dcterms:created xsi:type="dcterms:W3CDTF">2018-05-08T01:09:56Z</dcterms:created>
  <dcterms:modified xsi:type="dcterms:W3CDTF">2018-06-20T17:59:14Z</dcterms:modified>
</cp:coreProperties>
</file>